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1"/>
  </p:notesMasterIdLst>
  <p:handoutMasterIdLst>
    <p:handoutMasterId r:id="rId72"/>
  </p:handoutMasterIdLst>
  <p:sldIdLst>
    <p:sldId id="552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22" r:id="rId69"/>
    <p:sldId id="554" r:id="rId70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4607" autoAdjust="0"/>
  </p:normalViewPr>
  <p:slideViewPr>
    <p:cSldViewPr>
      <p:cViewPr varScale="1">
        <p:scale>
          <a:sx n="79" d="100"/>
          <a:sy n="79" d="100"/>
        </p:scale>
        <p:origin x="108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C092644A-D423-4D93-B11A-5B142F9C5D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37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81D8BCED-4794-4F5B-A95B-8007A3359B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80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14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714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688AB1-AEDA-E34E-96DC-8A9CD5498162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53163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714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791ABE9B-2127-408B-ADD0-32B6A1ADA51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820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1412E1-F607-1B4A-B6AD-5B34F0B50589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A250F370-D1E7-4077-8E08-0F849066697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9442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973E15-F0E2-6C49-B457-3941D3CE8BF7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79CA0EF3-EE02-422F-9839-1D26B284DB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03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单击图标添加表格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33431B-1935-E34D-86FA-FE0A9DFE3E7B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BC78D7F6-81EB-426B-B783-68932B4FE8A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039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91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1557338"/>
            <a:ext cx="4405313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57713" y="1557338"/>
            <a:ext cx="4406900" cy="221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57713" y="3921125"/>
            <a:ext cx="4406900" cy="221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0" y="623728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B70B95-BB04-884B-A6E8-34895D47021D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BC78D7F6-81EB-426B-B783-68932B4FE8A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29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557338"/>
            <a:ext cx="8964613" cy="221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0" y="3921125"/>
            <a:ext cx="8964613" cy="221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23728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A08DA1-F610-AF44-9908-BCC8326D3EB4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D1DEDDA3-5544-4B59-BA66-7B31A1EC49A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6576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6962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800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4639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4419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58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CE1510-4434-FA48-A2F4-2407F720F28A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5D0090FA-C1D2-436C-ACD1-E5E3751D06D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0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801CEAA-088D-D64A-BCFA-FC28D373C0FD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962504F6-CEB9-4D8B-82E8-1B5742F5734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016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B93CF8-7DE4-5D43-9D04-A7CCB4F62741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C5D8FD77-704A-4F7A-935C-C77827A4392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6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E70539-074A-6F4C-A92E-37866C6A5AB0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FE68900-107A-49E7-99A8-268D755A58E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765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F66EF0-C141-134F-B826-2E830DAEFE4B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91F0555C-6464-4DB4-A56C-735E33125A8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37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D66535-F878-BA40-8843-D526E6B294F4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5AA5C4EF-5F4C-4FC2-8EC8-5D7149D239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27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0FC2A6-327E-9542-8072-8FFB81D67C69}" type="datetime1">
              <a:rPr lang="zh-CN" altLang="en-US" smtClean="0"/>
              <a:t>2021/10/30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ZJU_Computer Architecture_pipelining_jxh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058ED758-5F56-4DC8-AE63-6C2C3614B51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6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/>
          <p:cNvSpPr/>
          <p:nvPr/>
        </p:nvSpPr>
        <p:spPr>
          <a:xfrm>
            <a:off x="467544" y="218809"/>
            <a:ext cx="3713932" cy="551061"/>
          </a:xfrm>
          <a:prstGeom prst="trapezoid">
            <a:avLst>
              <a:gd name="adj" fmla="val 27273"/>
            </a:avLst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864096" cy="6532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95700" y="218811"/>
            <a:ext cx="5328592" cy="551061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31804" y="724151"/>
            <a:ext cx="4392488" cy="45721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80112" y="6309320"/>
            <a:ext cx="3563888" cy="407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浙江大学计算机学院系统结构实验室</a:t>
            </a:r>
          </a:p>
        </p:txBody>
      </p:sp>
      <p:sp>
        <p:nvSpPr>
          <p:cNvPr id="16" name="矩形 15"/>
          <p:cNvSpPr/>
          <p:nvPr/>
        </p:nvSpPr>
        <p:spPr>
          <a:xfrm>
            <a:off x="5580112" y="6741368"/>
            <a:ext cx="3563888" cy="55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1629" y="232287"/>
            <a:ext cx="7903790" cy="50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188EDA1C-7338-4452-914A-ED7756F9A5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40650" y="6278563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3D3EE55B-0F21-402F-A7C4-FFECA81A60D0}" type="slidenum">
              <a:rPr lang="en-US" altLang="zh-CN" sz="2000"/>
              <a:pPr>
                <a:spcBef>
                  <a:spcPct val="50000"/>
                </a:spcBef>
              </a:pPr>
              <a:t>‹#›</a:t>
            </a:fld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85002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8" r:id="rId15"/>
    <p:sldLayoutId id="2147483679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05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795245"/>
            <a:ext cx="1158298" cy="10338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348880"/>
            <a:ext cx="9144000" cy="1656184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744788"/>
            <a:ext cx="8461375" cy="8636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Computer Architecture 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----A Quantitative Approach</a:t>
            </a:r>
            <a:endParaRPr lang="zh-CN" altLang="en-US" sz="2000" b="1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4415112" y="4005064"/>
            <a:ext cx="313776" cy="216024"/>
          </a:xfrm>
          <a:prstGeom prst="triangle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004EA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2222866"/>
            <a:ext cx="9144000" cy="54007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60946" y="4659302"/>
            <a:ext cx="322210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陈文智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浙江大学计算机学院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chenwz@zju.edu.cn</a:t>
            </a:r>
          </a:p>
        </p:txBody>
      </p:sp>
    </p:spTree>
    <p:extLst>
      <p:ext uri="{BB962C8B-B14F-4D97-AF65-F5344CB8AC3E}">
        <p14:creationId xmlns:p14="http://schemas.microsoft.com/office/powerpoint/2010/main" val="187442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89641A-E773-4155-BECF-3B4CCDE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Tera MTA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D5F42-FA28-4F5B-A9FF-5BDDA5C46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225" y="2000250"/>
            <a:ext cx="7843838" cy="3217863"/>
          </a:xfrm>
          <a:noFill/>
        </p:spPr>
      </p:pic>
    </p:spTree>
    <p:extLst>
      <p:ext uri="{BB962C8B-B14F-4D97-AF65-F5344CB8AC3E}">
        <p14:creationId xmlns:p14="http://schemas.microsoft.com/office/powerpoint/2010/main" val="37690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191AD-2080-4E89-9814-8FFD3D77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MTA Architecture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2888CB1-D54E-4E04-89A3-95F529A1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573" y="980728"/>
            <a:ext cx="8143875" cy="5176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227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549C0-69F0-4E2F-B044-4F076708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Coarse-Grain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3777FB4-4F7F-41EC-BF92-987D8677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16434"/>
            <a:ext cx="8642350" cy="4414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71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BCD3E-8A96-42A9-AB56-A355A735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IBM Power RS64-IV (2000)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A7268BB-D3E4-447D-A120-8112EAA8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9" y="1485812"/>
            <a:ext cx="8207022" cy="4075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576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7C88-1238-4739-BC5C-A12808A5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Multithreading design choices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7EA9005-BE5A-415B-89BD-5BD966D9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2" y="980728"/>
            <a:ext cx="78168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71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B61C2-4AEB-4BE3-897E-3BC77D2E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 scalar Machine Efficiency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0CE21AC-3FF6-4C25-9F75-8240246D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5" y="1125538"/>
            <a:ext cx="7028209" cy="4795837"/>
          </a:xfrm>
          <a:prstGeom prst="rect">
            <a:avLst/>
          </a:prstGeom>
          <a:noFill/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E592BFF7-397F-4AF9-8EF8-3479F44B9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670550"/>
            <a:ext cx="234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Cache misses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46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0A69-B86B-4573-A782-B992B66C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Vertical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025464C-2E69-4F07-8FF3-FCBDD2E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5" y="1125538"/>
            <a:ext cx="7671369" cy="4795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40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67F31-AD19-407E-A968-88950517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Chip Multiprocessing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57408F9-994E-4A32-B767-B048F215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0144" y="1052736"/>
            <a:ext cx="6843712" cy="4975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20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E0084-3630-4EF9-B464-ED910F1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Superscalar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6A20EE8-20C2-4D1E-8065-90884AF7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1125538"/>
            <a:ext cx="7309317" cy="4795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64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A9775-45AB-49FF-BAE4-AA0132C2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O-o-O Simultaneous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E8D7AD-ACD2-4B86-B097-67380ADA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59314"/>
            <a:ext cx="8642350" cy="412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393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D0799-CF6A-48B5-923F-E2A2877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02974-FE02-48AC-A45D-A75ED1F4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60350"/>
            <a:ext cx="853281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0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6BFE-4AC1-4CAD-9EB4-270EA4AA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Out-of-order Pipeline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51BD043-8AB2-4F4E-B201-E54D6DCAD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43000"/>
            <a:ext cx="8893175" cy="5160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788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93D23-3F6E-4C9D-A8A9-8037B2A6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SMT Pipeline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84C37D-2BC4-4B88-BBF9-65868A08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07717"/>
            <a:ext cx="8642350" cy="4231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163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54E6B2-98E4-4EB9-B762-019914115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Trade-off between fine-grained implementation performance and single-thread performance.</a:t>
            </a:r>
          </a:p>
          <a:p>
            <a:pPr lvl="1"/>
            <a:r>
              <a:rPr lang="en-US" altLang="zh-CN" dirty="0"/>
              <a:t>preferred thread : might sacrifices throughput </a:t>
            </a:r>
          </a:p>
          <a:p>
            <a:pPr lvl="1"/>
            <a:r>
              <a:rPr lang="en-US" altLang="zh-CN" dirty="0"/>
              <a:t>Less likely to have a mix of instructions from several threads.</a:t>
            </a:r>
          </a:p>
          <a:p>
            <a:pPr lvl="1"/>
            <a:r>
              <a:rPr lang="en-US" altLang="zh-CN" dirty="0"/>
              <a:t>Maximize single-thread performance, should fetch as far ahead as possible, and have the fetch unit free when a branch is </a:t>
            </a:r>
            <a:r>
              <a:rPr lang="en-US" altLang="zh-CN" dirty="0" err="1"/>
              <a:t>mispredicted</a:t>
            </a:r>
            <a:r>
              <a:rPr lang="en-US" altLang="zh-CN" dirty="0"/>
              <a:t> or miss occur in prefetch buffer.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AF3C23-A923-4CFA-AB55-C3F4344F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Challenges in SMT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80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E8E8B2-1014-46EE-938A-A35A4F29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larger register file to hold multiple context</a:t>
            </a:r>
          </a:p>
          <a:p>
            <a:r>
              <a:rPr lang="en-US" altLang="zh-CN" dirty="0"/>
              <a:t>Not affecting the clock cycle, such as in instruction issue, in instruction completion.</a:t>
            </a:r>
          </a:p>
          <a:p>
            <a:r>
              <a:rPr lang="en-US" altLang="zh-CN" dirty="0"/>
              <a:t>Ensuring that Cache and TLB conflicts do not cause performance degradation.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BA4B962-CA81-4163-8917-0CA1E886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Challenges in SMT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633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7B128BF-8AF0-489C-BD1B-FD8C5BC7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Increasing the associativity of L1 I-cache and ITLB</a:t>
            </a:r>
          </a:p>
          <a:p>
            <a:r>
              <a:rPr lang="en-US" altLang="zh-CN" dirty="0"/>
              <a:t>Adding per-thread load and store queues</a:t>
            </a:r>
          </a:p>
          <a:p>
            <a:r>
              <a:rPr lang="en-US" altLang="zh-CN" dirty="0"/>
              <a:t>Increasing the size of L2 and L3</a:t>
            </a:r>
          </a:p>
          <a:p>
            <a:r>
              <a:rPr lang="en-US" altLang="zh-CN" dirty="0"/>
              <a:t>Adding separate instruction prefetch and buffering</a:t>
            </a:r>
          </a:p>
          <a:p>
            <a:r>
              <a:rPr lang="en-US" altLang="zh-CN" dirty="0"/>
              <a:t>Increasing virtual registers from 152 to 240</a:t>
            </a:r>
          </a:p>
          <a:p>
            <a:r>
              <a:rPr lang="en-US" altLang="zh-CN" dirty="0"/>
              <a:t>Increasing size of several issue queues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1EC66B-5D87-446B-8BD5-CCFE2D35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5 with SMT support vs Power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9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07415F5-E199-4164-899A-272CD185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Pentium-4 Hyperthreading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7AEE6-8664-42DD-855B-C8051CE0F2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2" y="1125538"/>
            <a:ext cx="7841295" cy="4795837"/>
          </a:xfrm>
          <a:noFill/>
        </p:spPr>
      </p:pic>
    </p:spTree>
    <p:extLst>
      <p:ext uri="{BB962C8B-B14F-4D97-AF65-F5344CB8AC3E}">
        <p14:creationId xmlns:p14="http://schemas.microsoft.com/office/powerpoint/2010/main" val="424262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CE950B-74B9-4F01-9F9E-AB7BE559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F077EA0-D3C8-4656-9452-17E5BC1CF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1052736"/>
            <a:ext cx="4555428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  <a:buClr>
                <a:srgbClr val="E40000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panose="020B0604020202020204" pitchFamily="34" charset="0"/>
              </a:rPr>
              <a:t>Front End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Execution trace cache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Microcode store ROM (MSROM)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Instruction translation look-aside buffer (ITLB) and branch prediction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IA-32 instruction decode</a:t>
            </a:r>
          </a:p>
          <a:p>
            <a:pPr lvl="1" algn="l">
              <a:lnSpc>
                <a:spcPct val="90000"/>
              </a:lnSpc>
              <a:buClr>
                <a:srgbClr val="E400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Micro-op queue</a:t>
            </a:r>
          </a:p>
        </p:txBody>
      </p:sp>
      <p:grpSp>
        <p:nvGrpSpPr>
          <p:cNvPr id="35" name="Group 33">
            <a:extLst>
              <a:ext uri="{FF2B5EF4-FFF2-40B4-BE49-F238E27FC236}">
                <a16:creationId xmlns:a16="http://schemas.microsoft.com/office/drawing/2014/main" id="{AB90FBAB-CB15-4B9D-B4F4-E76828F53362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1755998"/>
            <a:ext cx="7162800" cy="4229100"/>
            <a:chOff x="456" y="1152"/>
            <a:chExt cx="4512" cy="2664"/>
          </a:xfrm>
        </p:grpSpPr>
        <p:sp>
          <p:nvSpPr>
            <p:cNvPr id="36" name="Line 5">
              <a:extLst>
                <a:ext uri="{FF2B5EF4-FFF2-40B4-BE49-F238E27FC236}">
                  <a16:creationId xmlns:a16="http://schemas.microsoft.com/office/drawing/2014/main" id="{93DF2F19-AA35-43A8-9C7F-BE018E7B6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" y="1152"/>
              <a:ext cx="2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6">
              <a:extLst>
                <a:ext uri="{FF2B5EF4-FFF2-40B4-BE49-F238E27FC236}">
                  <a16:creationId xmlns:a16="http://schemas.microsoft.com/office/drawing/2014/main" id="{11347928-5304-40BB-A6E4-54161C78B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15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5ECA1E1-A501-4D55-AD55-35EAF6832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434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Bus unit</a:t>
              </a:r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57DF3C06-F79D-466E-86C2-67820B53E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1934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rd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Optional server product</a:t>
              </a:r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94CC2F8A-988E-4B50-A6ED-0BB84A47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2441"/>
              <a:ext cx="1522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nd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16F7069A-93D0-4DC4-A7A9-4A5416762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9" y="2441"/>
              <a:ext cx="1028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1600" b="1" i="0" u="none" strike="noStrike" kern="0" cap="none" spc="0" normalizeH="0" baseline="3000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st</a:t>
              </a: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level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4 way</a:t>
              </a:r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2174AA35-7A11-4A10-BFCD-C21D9795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948"/>
              <a:ext cx="781" cy="325"/>
            </a:xfrm>
            <a:prstGeom prst="rect">
              <a:avLst/>
            </a:prstGeom>
            <a:solidFill>
              <a:srgbClr val="FDF321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Fetch/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Decode</a:t>
              </a: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511C849-0486-4EB3-968E-11CE19D06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948"/>
              <a:ext cx="782" cy="325"/>
            </a:xfrm>
            <a:prstGeom prst="rect">
              <a:avLst/>
            </a:prstGeom>
            <a:solidFill>
              <a:srgbClr val="FDF321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Trace Cache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MS ROM</a:t>
              </a: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501CA5FC-EC80-4D9C-BAE3-ABD779220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" y="2948"/>
              <a:ext cx="782" cy="32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OOO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Execution</a:t>
              </a: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3AB55C42-5043-405F-B1B4-5DE866F7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2948"/>
              <a:ext cx="782" cy="32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Retirement</a:t>
              </a:r>
            </a:p>
          </p:txBody>
        </p:sp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D1E0C145-FD10-40EF-8E9F-D7B40090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3490"/>
              <a:ext cx="1523" cy="326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66CC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BTBs/ </a:t>
              </a: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Branch Prediction</a:t>
              </a:r>
            </a:p>
          </p:txBody>
        </p:sp>
        <p:sp>
          <p:nvSpPr>
            <p:cNvPr id="47" name="Line 16">
              <a:extLst>
                <a:ext uri="{FF2B5EF4-FFF2-40B4-BE49-F238E27FC236}">
                  <a16:creationId xmlns:a16="http://schemas.microsoft.com/office/drawing/2014/main" id="{E1B24D90-A266-46E7-9D24-68FC0E26B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875"/>
              <a:ext cx="21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17">
              <a:extLst>
                <a:ext uri="{FF2B5EF4-FFF2-40B4-BE49-F238E27FC236}">
                  <a16:creationId xmlns:a16="http://schemas.microsoft.com/office/drawing/2014/main" id="{D1E7434B-70AE-431B-8645-278514782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875"/>
              <a:ext cx="0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18">
              <a:extLst>
                <a:ext uri="{FF2B5EF4-FFF2-40B4-BE49-F238E27FC236}">
                  <a16:creationId xmlns:a16="http://schemas.microsoft.com/office/drawing/2014/main" id="{08FDC681-6621-4948-A6D9-721C55E80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3382"/>
              <a:ext cx="214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19">
              <a:extLst>
                <a:ext uri="{FF2B5EF4-FFF2-40B4-BE49-F238E27FC236}">
                  <a16:creationId xmlns:a16="http://schemas.microsoft.com/office/drawing/2014/main" id="{B05618F8-042B-42FB-BE63-C724BF117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" y="2875"/>
              <a:ext cx="0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20">
              <a:extLst>
                <a:ext uri="{FF2B5EF4-FFF2-40B4-BE49-F238E27FC236}">
                  <a16:creationId xmlns:a16="http://schemas.microsoft.com/office/drawing/2014/main" id="{46D05D44-95BF-4E29-9A66-294F6E155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1753"/>
              <a:ext cx="0" cy="2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21">
              <a:extLst>
                <a:ext uri="{FF2B5EF4-FFF2-40B4-BE49-F238E27FC236}">
                  <a16:creationId xmlns:a16="http://schemas.microsoft.com/office/drawing/2014/main" id="{89F668B1-076C-4070-BE2D-87E776025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2260"/>
              <a:ext cx="0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DE9278A5-BB53-4BAF-8AED-79D10355D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2767"/>
              <a:ext cx="0" cy="1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23">
              <a:extLst>
                <a:ext uri="{FF2B5EF4-FFF2-40B4-BE49-F238E27FC236}">
                  <a16:creationId xmlns:a16="http://schemas.microsoft.com/office/drawing/2014/main" id="{102F1A2B-CE40-40F2-98F7-7434E7C7E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5" y="3273"/>
              <a:ext cx="0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24">
              <a:extLst>
                <a:ext uri="{FF2B5EF4-FFF2-40B4-BE49-F238E27FC236}">
                  <a16:creationId xmlns:a16="http://schemas.microsoft.com/office/drawing/2014/main" id="{135C3CF6-D6A2-4571-B648-199DCC010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" y="3092"/>
              <a:ext cx="2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Line 25">
              <a:extLst>
                <a:ext uri="{FF2B5EF4-FFF2-40B4-BE49-F238E27FC236}">
                  <a16:creationId xmlns:a16="http://schemas.microsoft.com/office/drawing/2014/main" id="{EB5BC440-7274-4A1A-88FC-DA8CF9463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4" y="3092"/>
              <a:ext cx="32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503E33A1-CB77-4B54-8FFC-A04940E60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" y="3092"/>
              <a:ext cx="4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0D600048-80A5-4CDA-9B1B-A95733E97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3" y="2767"/>
              <a:ext cx="0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6545F612-5FFF-48AF-8499-49C4BB786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2586"/>
              <a:ext cx="3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F10D5045-9DEA-40C1-914A-C01934612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1" y="3273"/>
              <a:ext cx="0" cy="2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9D6EB7A4-72D1-4A3B-B932-28903145A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5" y="3273"/>
              <a:ext cx="0" cy="3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E98D219C-6C89-4824-8E98-E10EC2200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1" y="3671"/>
              <a:ext cx="19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96D08C6B-4939-49CB-8108-75357927B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8" y="1209"/>
              <a:ext cx="1056" cy="231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rgbClr val="DDDDDD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System Bus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3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F1B60-08B1-4E8E-A6BF-4D430BBB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Responsible for delivering instruction to the later pipe stages</a:t>
            </a:r>
          </a:p>
          <a:p>
            <a:r>
              <a:rPr lang="en-US" altLang="zh-CN" dirty="0"/>
              <a:t>Trace cache hit</a:t>
            </a:r>
          </a:p>
          <a:p>
            <a:pPr lvl="1"/>
            <a:r>
              <a:rPr lang="en-US" altLang="zh-CN" dirty="0"/>
              <a:t>When the requested instruction trace is present in trace cache</a:t>
            </a:r>
          </a:p>
          <a:p>
            <a:r>
              <a:rPr lang="en-US" altLang="zh-CN" dirty="0"/>
              <a:t>Trace cache miss</a:t>
            </a:r>
          </a:p>
          <a:p>
            <a:pPr lvl="1"/>
            <a:r>
              <a:rPr lang="en-US" altLang="zh-CN" dirty="0"/>
              <a:t>Requested instruction is brought in the trace cache from L2 cache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7F982A-FBE1-473A-943A-D5B22F70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Front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151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E7E22A-0490-47EB-B41A-5D1C48D0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 Cache (TC) Hit - Front End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ED4AF-2609-4A5F-AFD5-DED9A08620A2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57200" y="4686300"/>
            <a:ext cx="8228013" cy="18288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Two sets of instruction pointers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Two logical processors arbitrates access to TC every clock cycle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2000" dirty="0"/>
              <a:t>If one logical processor stalled, then other logical processor can use the full bandwidth of TC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25665-9186-4489-8D1C-CEB05853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4038600"/>
            <a:ext cx="182563" cy="209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600" b="1">
              <a:latin typeface="Times New Roman" panose="02020603050405020304" pitchFamily="18" charset="0"/>
            </a:endParaRPr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5DC19250-7DA9-4CD0-9B96-7B56B4F94AEE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514600"/>
          <a:ext cx="1874835" cy="1676400"/>
        </p:xfrm>
        <a:graphic>
          <a:graphicData uri="http://schemas.openxmlformats.org/drawingml/2006/table">
            <a:tbl>
              <a:tblPr/>
              <a:tblGrid>
                <a:gridCol w="20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100">
            <a:extLst>
              <a:ext uri="{FF2B5EF4-FFF2-40B4-BE49-F238E27FC236}">
                <a16:creationId xmlns:a16="http://schemas.microsoft.com/office/drawing/2014/main" id="{42C30E7D-CB0D-4F61-99A4-78309A50E150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514600"/>
          <a:ext cx="1874835" cy="1676400"/>
        </p:xfrm>
        <a:graphic>
          <a:graphicData uri="http://schemas.openxmlformats.org/drawingml/2006/table">
            <a:tbl>
              <a:tblPr/>
              <a:tblGrid>
                <a:gridCol w="20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195">
            <a:extLst>
              <a:ext uri="{FF2B5EF4-FFF2-40B4-BE49-F238E27FC236}">
                <a16:creationId xmlns:a16="http://schemas.microsoft.com/office/drawing/2014/main" id="{78B7487E-94B4-4D7B-B52D-9496DA832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371600"/>
            <a:ext cx="609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panose="020B0604020202020204" pitchFamily="34" charset="0"/>
              </a:rPr>
              <a:t>IP</a:t>
            </a:r>
          </a:p>
        </p:txBody>
      </p:sp>
      <p:sp>
        <p:nvSpPr>
          <p:cNvPr id="9" name="Rectangle 196">
            <a:extLst>
              <a:ext uri="{FF2B5EF4-FFF2-40B4-BE49-F238E27FC236}">
                <a16:creationId xmlns:a16="http://schemas.microsoft.com/office/drawing/2014/main" id="{9EA54E35-BDE8-4E1F-97D9-AA376C82F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524000"/>
            <a:ext cx="609600" cy="381000"/>
          </a:xfrm>
          <a:prstGeom prst="rect">
            <a:avLst/>
          </a:prstGeom>
          <a:solidFill>
            <a:srgbClr val="F907B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Arial" panose="020B0604020202020204" pitchFamily="34" charset="0"/>
              </a:rPr>
              <a:t>IP</a:t>
            </a:r>
          </a:p>
        </p:txBody>
      </p:sp>
      <p:sp>
        <p:nvSpPr>
          <p:cNvPr id="10" name="Line 197">
            <a:extLst>
              <a:ext uri="{FF2B5EF4-FFF2-40B4-BE49-F238E27FC236}">
                <a16:creationId xmlns:a16="http://schemas.microsoft.com/office/drawing/2014/main" id="{C3D097C3-7D1B-4300-BE14-435A4FBE1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19050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Group 198">
            <a:extLst>
              <a:ext uri="{FF2B5EF4-FFF2-40B4-BE49-F238E27FC236}">
                <a16:creationId xmlns:a16="http://schemas.microsoft.com/office/drawing/2014/main" id="{679AB830-A4BA-4F41-AA2F-842509E5489C}"/>
              </a:ext>
            </a:extLst>
          </p:cNvPr>
          <p:cNvGraphicFramePr>
            <a:graphicFrameLocks noGrp="1"/>
          </p:cNvGraphicFramePr>
          <p:nvPr/>
        </p:nvGraphicFramePr>
        <p:xfrm>
          <a:off x="5943600" y="2438400"/>
          <a:ext cx="1457330" cy="1752600"/>
        </p:xfrm>
        <a:graphic>
          <a:graphicData uri="http://schemas.openxmlformats.org/drawingml/2006/table">
            <a:tbl>
              <a:tblPr/>
              <a:tblGrid>
                <a:gridCol w="20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216">
            <a:extLst>
              <a:ext uri="{FF2B5EF4-FFF2-40B4-BE49-F238E27FC236}">
                <a16:creationId xmlns:a16="http://schemas.microsoft.com/office/drawing/2014/main" id="{C7EBEC6D-CD5E-4143-A85A-6FB5F2EEB7BE}"/>
              </a:ext>
            </a:extLst>
          </p:cNvPr>
          <p:cNvGraphicFramePr>
            <a:graphicFrameLocks noGrp="1"/>
          </p:cNvGraphicFramePr>
          <p:nvPr/>
        </p:nvGraphicFramePr>
        <p:xfrm>
          <a:off x="5943600" y="2438400"/>
          <a:ext cx="1457330" cy="1752600"/>
        </p:xfrm>
        <a:graphic>
          <a:graphicData uri="http://schemas.openxmlformats.org/drawingml/2006/table">
            <a:tbl>
              <a:tblPr/>
              <a:tblGrid>
                <a:gridCol w="20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395" marR="913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07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Line 247">
            <a:extLst>
              <a:ext uri="{FF2B5EF4-FFF2-40B4-BE49-F238E27FC236}">
                <a16:creationId xmlns:a16="http://schemas.microsoft.com/office/drawing/2014/main" id="{49BADA92-2CF9-4CEC-B66B-2CDC12A87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496" y="3352800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248">
            <a:extLst>
              <a:ext uri="{FF2B5EF4-FFF2-40B4-BE49-F238E27FC236}">
                <a16:creationId xmlns:a16="http://schemas.microsoft.com/office/drawing/2014/main" id="{8684DCC9-1767-4B61-B73D-D74868D39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124200"/>
            <a:ext cx="914400" cy="6413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tx1"/>
                </a:solidFill>
              </a:rPr>
              <a:t>Trace Cache</a:t>
            </a:r>
          </a:p>
        </p:txBody>
      </p:sp>
      <p:sp>
        <p:nvSpPr>
          <p:cNvPr id="15" name="Text Box 249">
            <a:extLst>
              <a:ext uri="{FF2B5EF4-FFF2-40B4-BE49-F238E27FC236}">
                <a16:creationId xmlns:a16="http://schemas.microsoft.com/office/drawing/2014/main" id="{67130017-4C9D-4CB7-B5BC-CDA124BAD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971800"/>
            <a:ext cx="1524000" cy="6413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tx1"/>
                </a:solidFill>
              </a:rPr>
              <a:t>Micro-Op Queue</a:t>
            </a:r>
          </a:p>
        </p:txBody>
      </p:sp>
    </p:spTree>
    <p:extLst>
      <p:ext uri="{BB962C8B-B14F-4D97-AF65-F5344CB8AC3E}">
        <p14:creationId xmlns:p14="http://schemas.microsoft.com/office/powerpoint/2010/main" val="78716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 advAuto="0"/>
      <p:bldP spid="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3B0325-11D8-465F-B982-BBE41B82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 Cache Miss - Front End</a:t>
            </a:r>
            <a:endParaRPr lang="zh-CN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B2402DFC-C4C0-44DE-B821-28E5D7F60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1714500"/>
            <a:ext cx="831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Queue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7E77B30-8438-4C8E-A2A0-6EF497187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3" y="5767388"/>
            <a:ext cx="13160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Micro-op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C5A58-37C8-44A8-9AB4-9E64BD78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2163763"/>
            <a:ext cx="833437" cy="642937"/>
          </a:xfrm>
          <a:prstGeom prst="rect">
            <a:avLst/>
          </a:prstGeom>
          <a:solidFill>
            <a:srgbClr val="3333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49C5A-7016-4D65-AF00-1109EF158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2292350"/>
            <a:ext cx="762000" cy="708025"/>
          </a:xfrm>
          <a:prstGeom prst="rect">
            <a:avLst/>
          </a:prstGeom>
          <a:solidFill>
            <a:srgbClr val="F907B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ITLB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1A5EF7-8FE6-4B39-9DE1-3EEA358D9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3257550"/>
            <a:ext cx="969963" cy="257175"/>
          </a:xfrm>
          <a:prstGeom prst="rect">
            <a:avLst/>
          </a:prstGeom>
          <a:solidFill>
            <a:srgbClr val="66663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L2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1A3B5-2997-4074-ACEE-2B97CF8FD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2357438"/>
            <a:ext cx="1041400" cy="706437"/>
          </a:xfrm>
          <a:prstGeom prst="rect">
            <a:avLst/>
          </a:prstGeom>
          <a:solidFill>
            <a:srgbClr val="66663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708434-EFA2-431F-8F7D-709FE653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774950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2ADE6D-6B3F-497A-83C6-B189AD29D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2774950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11056-913E-455C-8EF5-A14290127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774950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BEE89-D317-4215-99D2-2D0EFE4E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2774950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CF7C2-303E-43BC-9F9E-9CEF02ED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2774950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BBC78-4A8F-4564-9E64-E12D2931B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2774950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B10D0-B16F-431F-93C7-BA2F8D01B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3" y="2774950"/>
            <a:ext cx="1666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BBAD1-778C-46E2-A44C-09462EC54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035175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301A4-F7CF-4AB3-A5FB-A6D769671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2035175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51465A-FF16-4E7C-ABA9-3288CFDCA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035175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3AE3B6-4B39-492F-A210-F72D20F9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2035175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ACFB0C-EF2E-425F-B8FF-E674AB61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2035175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CD7439-2378-4B34-8D06-EA98CB28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2035175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61262E-D414-4B69-A2F2-81BC0697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3" y="2035175"/>
            <a:ext cx="1666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317D9244-D1BA-41AB-BFB0-0EE82D299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774950"/>
            <a:ext cx="11636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2A5603CA-4F08-46E2-A2CF-E8A9DC22E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035175"/>
            <a:ext cx="0" cy="147955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B0A8AC5C-7C18-4001-B84E-93881EF6F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700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37D2D8A6-AB73-4BA9-BCAB-A061C8E84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C1197206-3E6C-4454-B848-631C46A04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1488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2E20FBB2-528D-4C95-B077-45A30FD5A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1DFAFE62-2091-4C99-8F13-83C00CE35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716B034A-8762-40AE-9B63-8CDCC2FFF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9963" y="2035175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1F5AC73E-2EEB-4665-881F-4BB03C020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700" y="203517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174AEE06-8944-472E-B863-6F03B6C16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2035175"/>
            <a:ext cx="16668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720DA042-639C-4FC7-AB06-CB17E8F58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035175"/>
            <a:ext cx="831850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2DF5B7AD-1F15-48F8-89F8-5295F272C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351472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DF844BD4-CB34-47EC-9FC3-E795A15E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3013" y="3514725"/>
            <a:ext cx="665162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8C92C0AE-789A-48AC-9B31-B722CBD10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3514725"/>
            <a:ext cx="3333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B83CCFA1-6B92-47D3-9A06-C9583605B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650" y="2774950"/>
            <a:ext cx="0" cy="739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537D83F7-A505-415E-BB7F-D55077D6D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650" y="2035175"/>
            <a:ext cx="0" cy="73977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CDC4067F-0C38-49D0-AFDD-854455AD1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79588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L2 Access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8053D359-D610-45AB-9470-CE20ED50D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1779588"/>
            <a:ext cx="833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Buffer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0EF578B6-9257-4289-BC48-1A262EA82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425" y="1843088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Decode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9FCBEE-6613-48BF-8127-622C454E0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4897438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514876-B1EE-4D25-B782-CBE65F2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897438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3D7E5C-F482-4147-ABA7-A798B06B9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4897438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7FFDEE-8CA3-4DDF-A1CD-4DAF7E09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4897438"/>
            <a:ext cx="165100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6AEEBE-4B80-46CA-9E6E-D531680A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897438"/>
            <a:ext cx="166688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7D93CF-B3B0-4677-9D23-6D4995D3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97438"/>
            <a:ext cx="166687" cy="739775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AF8701-43FE-4E1B-8100-9A47EFCE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4897438"/>
            <a:ext cx="165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43A90A-937A-4A29-B8DE-04718F0E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4157663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50F36C-6979-4983-867D-01FC9FE42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157663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444048-AB6D-40A8-BF2D-8E7DC11E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4157663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474CD5-934E-4DB6-A91C-53E329FD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4157663"/>
            <a:ext cx="165100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072E15-D383-4C46-9697-097CE64E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157663"/>
            <a:ext cx="166688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673AF7-19E0-420F-A19F-858097D2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157663"/>
            <a:ext cx="166687" cy="73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E90E73-AF0C-4343-AFD0-9FC9694F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4157663"/>
            <a:ext cx="165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50015CC3-0B90-4DC5-9DE5-9C8A69429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897438"/>
            <a:ext cx="1162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3820E068-A1A2-47F8-B726-CD3731C08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157663"/>
            <a:ext cx="0" cy="147955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Line 58">
            <a:extLst>
              <a:ext uri="{FF2B5EF4-FFF2-40B4-BE49-F238E27FC236}">
                <a16:creationId xmlns:a16="http://schemas.microsoft.com/office/drawing/2014/main" id="{58B10895-D41E-45D2-82EB-5E989DAFA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2563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Line 59">
            <a:extLst>
              <a:ext uri="{FF2B5EF4-FFF2-40B4-BE49-F238E27FC236}">
                <a16:creationId xmlns:a16="http://schemas.microsoft.com/office/drawing/2014/main" id="{C7A4A850-C208-4D43-9D44-E6A30E169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Line 60">
            <a:extLst>
              <a:ext uri="{FF2B5EF4-FFF2-40B4-BE49-F238E27FC236}">
                <a16:creationId xmlns:a16="http://schemas.microsoft.com/office/drawing/2014/main" id="{8BD1E2C1-2CA8-4098-B3AA-5A1CB68CD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56DDCDE1-A44A-43D3-9B36-20E1D53A5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1038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Line 62">
            <a:extLst>
              <a:ext uri="{FF2B5EF4-FFF2-40B4-BE49-F238E27FC236}">
                <a16:creationId xmlns:a16="http://schemas.microsoft.com/office/drawing/2014/main" id="{1E64DA5F-F498-4DD4-B9E8-AFE492B85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Line 63">
            <a:extLst>
              <a:ext uri="{FF2B5EF4-FFF2-40B4-BE49-F238E27FC236}">
                <a16:creationId xmlns:a16="http://schemas.microsoft.com/office/drawing/2014/main" id="{08AFE5C1-3F62-4743-A092-CCAFEE4FA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4157663"/>
            <a:ext cx="0" cy="147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48356354-D263-4F9D-AA02-201D53CBC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2563" y="4157663"/>
            <a:ext cx="1666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B97CFBB7-1031-4928-96C2-A82CE9B42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4157663"/>
            <a:ext cx="165100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476C43CA-8A64-4BED-BFC3-DCFE6365CF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4157663"/>
            <a:ext cx="830263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334835FE-1B8A-4B45-B837-5B07C755E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1038" y="5637213"/>
            <a:ext cx="1666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Line 68">
            <a:extLst>
              <a:ext uri="{FF2B5EF4-FFF2-40B4-BE49-F238E27FC236}">
                <a16:creationId xmlns:a16="http://schemas.microsoft.com/office/drawing/2014/main" id="{CA5085C3-9D89-45A8-BAFF-36D7C01D9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5637213"/>
            <a:ext cx="6635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Line 69">
            <a:extLst>
              <a:ext uri="{FF2B5EF4-FFF2-40B4-BE49-F238E27FC236}">
                <a16:creationId xmlns:a16="http://schemas.microsoft.com/office/drawing/2014/main" id="{6F39DEA8-6D2D-4E62-AFA4-5B96F4374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7213"/>
            <a:ext cx="331788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Line 70">
            <a:extLst>
              <a:ext uri="{FF2B5EF4-FFF2-40B4-BE49-F238E27FC236}">
                <a16:creationId xmlns:a16="http://schemas.microsoft.com/office/drawing/2014/main" id="{11313673-2E07-4485-B188-294BD7D9D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897438"/>
            <a:ext cx="0" cy="739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Line 71">
            <a:extLst>
              <a:ext uri="{FF2B5EF4-FFF2-40B4-BE49-F238E27FC236}">
                <a16:creationId xmlns:a16="http://schemas.microsoft.com/office/drawing/2014/main" id="{321FAD6C-C704-4E1C-B895-E2B413071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4157663"/>
            <a:ext cx="0" cy="73977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943269-EF1C-4AAE-9262-7BAF8FC6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39591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F3F95E-D14E-478F-99D2-6E2BAB9DE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825567-24C1-4D24-A3FD-71175C93B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39591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1C4B472-89A0-43EF-8AA7-0517A1E1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39591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2F0F76-7A5E-4994-8BAB-50CA88257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93006DA-9EE9-461C-A889-0672351F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39591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FE8239-A289-4327-93EB-96CFF294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39591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FCAB8A-131C-42B7-8F8E-4E4DCC648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39591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1BE4B8-0279-400A-9B61-119DEC0DA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39591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21BD9-405F-462B-A96A-2BA4A3221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F9F8F3-D27D-4CFD-B8F8-6F937848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754F29-209E-4918-96D5-DD150252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9422D7-BEF5-414A-99A4-4BC77266E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218113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B65F4B-1F24-421F-8F33-0E62CB23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97B8B5-C0CC-4FDF-8638-073429F27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0497D6-6299-4F1E-8550-DE54DE52B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218113"/>
            <a:ext cx="166688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1C770-4195-43C4-A14C-DF7927346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218113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2F59E2-01FB-4C4A-AC1E-A9611461F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218113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397F3C-DE99-434B-B121-8636159BC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5041900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570AF4-CA88-46F8-858A-70B550EE8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A44114-E719-4554-8BBE-D98F7CD47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E1B5A5-B3DB-4DA7-9263-432299825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5041900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7C58B6F-FE86-4E77-BC9C-AED75F7D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9E4DFD7-4AC2-4092-B242-899CFF7B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FA32095-B40D-4D68-949C-F1D5CD6B0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5041900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A973D0-4A17-491A-9DCF-7854C8A15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041900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CA9172A-993F-4883-998F-12300AED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041900"/>
            <a:ext cx="165100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3110229-7294-4DB5-81EE-778A49837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DA4B2B1-8553-4229-8B89-6875007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865688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C5E2B7-CB52-4FB1-833D-8EAE7E3BE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701D94-2E99-4223-B3CC-BBE1626A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865688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07A0964-BBD1-4419-AD79-C584251EC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865688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3CC0FE6-3AF0-4346-AD53-C8ECDBA6B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92204C-EC33-4938-A08F-9ED3CF4D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865688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756ABB6-97D7-4136-8DFE-82C8E909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865688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935DA64-EE16-479A-B1DC-32F58788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865688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7DF4E29-93AB-4542-85C1-5B248B2C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687888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71C304-014C-4B9D-B765-A847BE1B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687888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1365B8-D38D-41EF-897C-3ED9445AE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687888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6E7A453-4472-42E4-9F63-14E25094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687888"/>
            <a:ext cx="166688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CD9950-67CA-471B-AE5E-BE9F3D392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687888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A5A7A64-62CA-4850-9EEC-EE2D33541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687888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30366B3-342C-40BC-A091-6483FC0B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687888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CF1CF2D-CA5B-41A1-924D-58C16864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687888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B6F10C9-5978-4F27-A980-4477447CE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687888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C9DAE34-3E10-4C6D-A72C-2EF9D1A9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AF6B57-A2B6-41BC-B6B4-E9968E84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033334C-1F37-43D3-9C69-644E620A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627866E-AB52-472E-8CBB-316FBF6B8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511675"/>
            <a:ext cx="166688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60CB0B1-D7BA-4925-929F-6980066D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85F2026-DED8-4FE4-AEB0-C936B6374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8346361-F5B4-4B8A-BB63-9EFF5F267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511675"/>
            <a:ext cx="166688" cy="17621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09A4C6-DD3B-4259-94DB-B8C0C4973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511675"/>
            <a:ext cx="166687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E8CB431-96AB-4773-AEE2-6B5D221D5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511675"/>
            <a:ext cx="165100" cy="176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F311DF8-03CC-4753-81AA-57F4B2E1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F7319CC-920D-4999-9B9E-7BE9FFE13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333875"/>
            <a:ext cx="166687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8FB3EF1-9226-4DE2-8D2E-5EC172F5F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F7170C5-30FB-4444-879B-348C15C39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333875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F812462-BDC7-487C-858E-FBBC7853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333875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A475F90-06EC-4CE2-B0A7-DB771FE03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333875"/>
            <a:ext cx="165100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2A2FAC-B44E-4541-AA31-8D93D341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333875"/>
            <a:ext cx="166688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A996655-934E-441D-B611-7D92D618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333875"/>
            <a:ext cx="166687" cy="177800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B17EE65-685B-4F86-93F5-CCFD7D076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333875"/>
            <a:ext cx="165100" cy="17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04397CE-22DB-4AC8-8C9E-46D4694B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415766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7A6764E-64E5-4C9E-B233-89711D18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4157663"/>
            <a:ext cx="166687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7F47A8-CED7-4F8F-A81C-CDDDCD66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15766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C6C1FE-4B5C-4B6E-81EF-5E223412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157663"/>
            <a:ext cx="166688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1B69947-E502-4C13-8097-9591CEDC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513" y="415766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D92B17-F4C3-4236-BB73-816836741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3" y="4157663"/>
            <a:ext cx="165100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02E9A0E-489B-4FF6-A934-C62A9928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157663"/>
            <a:ext cx="166688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9F0933C-ADA7-4C34-9BFE-234BB6722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4157663"/>
            <a:ext cx="166687" cy="176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108F23F-3A55-4179-BABC-FAE7CF02A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4157663"/>
            <a:ext cx="165100" cy="176212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" name="Line 144">
            <a:extLst>
              <a:ext uri="{FF2B5EF4-FFF2-40B4-BE49-F238E27FC236}">
                <a16:creationId xmlns:a16="http://schemas.microsoft.com/office/drawing/2014/main" id="{F9E81CAC-82E9-4910-AC05-95BD65C1C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333875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Line 145">
            <a:extLst>
              <a:ext uri="{FF2B5EF4-FFF2-40B4-BE49-F238E27FC236}">
                <a16:creationId xmlns:a16="http://schemas.microsoft.com/office/drawing/2014/main" id="{3A3EDEBF-A947-4999-943F-07AF2C77D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511675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Line 146">
            <a:extLst>
              <a:ext uri="{FF2B5EF4-FFF2-40B4-BE49-F238E27FC236}">
                <a16:creationId xmlns:a16="http://schemas.microsoft.com/office/drawing/2014/main" id="{2C395210-CFE5-4AC4-BF05-B20F59441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687888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Line 147">
            <a:extLst>
              <a:ext uri="{FF2B5EF4-FFF2-40B4-BE49-F238E27FC236}">
                <a16:creationId xmlns:a16="http://schemas.microsoft.com/office/drawing/2014/main" id="{88937BB2-C877-4FCA-8383-112FDC100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865688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Line 148">
            <a:extLst>
              <a:ext uri="{FF2B5EF4-FFF2-40B4-BE49-F238E27FC236}">
                <a16:creationId xmlns:a16="http://schemas.microsoft.com/office/drawing/2014/main" id="{736FC630-91CE-48D2-BAFE-63DF81F3B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041900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Line 149">
            <a:extLst>
              <a:ext uri="{FF2B5EF4-FFF2-40B4-BE49-F238E27FC236}">
                <a16:creationId xmlns:a16="http://schemas.microsoft.com/office/drawing/2014/main" id="{85842585-2343-44D1-8AD0-A7D397F84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218113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Line 150">
            <a:extLst>
              <a:ext uri="{FF2B5EF4-FFF2-40B4-BE49-F238E27FC236}">
                <a16:creationId xmlns:a16="http://schemas.microsoft.com/office/drawing/2014/main" id="{7BFE8E6C-E056-4E6A-B7FF-2573F7813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395913"/>
            <a:ext cx="14938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" name="Line 151">
            <a:extLst>
              <a:ext uri="{FF2B5EF4-FFF2-40B4-BE49-F238E27FC236}">
                <a16:creationId xmlns:a16="http://schemas.microsoft.com/office/drawing/2014/main" id="{C520434C-5B93-4C8B-B049-81061F4D0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157663"/>
            <a:ext cx="0" cy="141446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Line 152">
            <a:extLst>
              <a:ext uri="{FF2B5EF4-FFF2-40B4-BE49-F238E27FC236}">
                <a16:creationId xmlns:a16="http://schemas.microsoft.com/office/drawing/2014/main" id="{64695DC3-8A84-440E-B0AB-6B5469A06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" name="Line 153">
            <a:extLst>
              <a:ext uri="{FF2B5EF4-FFF2-40B4-BE49-F238E27FC236}">
                <a16:creationId xmlns:a16="http://schemas.microsoft.com/office/drawing/2014/main" id="{3781E733-AFDA-415A-8FA6-6450F592A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8725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Line 154">
            <a:extLst>
              <a:ext uri="{FF2B5EF4-FFF2-40B4-BE49-F238E27FC236}">
                <a16:creationId xmlns:a16="http://schemas.microsoft.com/office/drawing/2014/main" id="{9C9BB4D5-7166-48B2-A962-532C34DCC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3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" name="Line 155">
            <a:extLst>
              <a:ext uri="{FF2B5EF4-FFF2-40B4-BE49-F238E27FC236}">
                <a16:creationId xmlns:a16="http://schemas.microsoft.com/office/drawing/2014/main" id="{0D916FF7-4E7E-431F-8651-56D018635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Line 156">
            <a:extLst>
              <a:ext uri="{FF2B5EF4-FFF2-40B4-BE49-F238E27FC236}">
                <a16:creationId xmlns:a16="http://schemas.microsoft.com/office/drawing/2014/main" id="{3DE897C4-A4B4-4758-9826-B8BE0D8E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" name="Line 157">
            <a:extLst>
              <a:ext uri="{FF2B5EF4-FFF2-40B4-BE49-F238E27FC236}">
                <a16:creationId xmlns:a16="http://schemas.microsoft.com/office/drawing/2014/main" id="{6D2CE7A6-F942-4456-A31A-ACB8D4069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" name="Line 158">
            <a:extLst>
              <a:ext uri="{FF2B5EF4-FFF2-40B4-BE49-F238E27FC236}">
                <a16:creationId xmlns:a16="http://schemas.microsoft.com/office/drawing/2014/main" id="{9AA03136-F065-43C6-AAE1-1BBBC8BFD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8988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" name="Line 159">
            <a:extLst>
              <a:ext uri="{FF2B5EF4-FFF2-40B4-BE49-F238E27FC236}">
                <a16:creationId xmlns:a16="http://schemas.microsoft.com/office/drawing/2014/main" id="{4829F3B2-979A-47A6-B9C4-489BBA315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4157663"/>
            <a:ext cx="0" cy="141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" name="Line 160">
            <a:extLst>
              <a:ext uri="{FF2B5EF4-FFF2-40B4-BE49-F238E27FC236}">
                <a16:creationId xmlns:a16="http://schemas.microsoft.com/office/drawing/2014/main" id="{DE19007A-CA07-40FF-9342-98337C742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0775" y="4157663"/>
            <a:ext cx="0" cy="1414462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" name="Line 161">
            <a:extLst>
              <a:ext uri="{FF2B5EF4-FFF2-40B4-BE49-F238E27FC236}">
                <a16:creationId xmlns:a16="http://schemas.microsoft.com/office/drawing/2014/main" id="{3C0772E3-9646-4C92-B617-681843115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157663"/>
            <a:ext cx="49688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" name="Line 162">
            <a:extLst>
              <a:ext uri="{FF2B5EF4-FFF2-40B4-BE49-F238E27FC236}">
                <a16:creationId xmlns:a16="http://schemas.microsoft.com/office/drawing/2014/main" id="{037E1D53-7C39-46A9-9D4A-22C1727F5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157663"/>
            <a:ext cx="333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" name="Line 163">
            <a:extLst>
              <a:ext uri="{FF2B5EF4-FFF2-40B4-BE49-F238E27FC236}">
                <a16:creationId xmlns:a16="http://schemas.microsoft.com/office/drawing/2014/main" id="{B13D58E7-7CAC-4704-A0A5-059D11422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4157663"/>
            <a:ext cx="66357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" name="Line 164">
            <a:extLst>
              <a:ext uri="{FF2B5EF4-FFF2-40B4-BE49-F238E27FC236}">
                <a16:creationId xmlns:a16="http://schemas.microsoft.com/office/drawing/2014/main" id="{FFE84BA1-6D5E-43D5-BD0F-A1AA4B0A9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5572125"/>
            <a:ext cx="165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6" name="Line 165">
            <a:extLst>
              <a:ext uri="{FF2B5EF4-FFF2-40B4-BE49-F238E27FC236}">
                <a16:creationId xmlns:a16="http://schemas.microsoft.com/office/drawing/2014/main" id="{8E083944-17F3-4DF8-854F-E6AB9AF23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938" y="5572125"/>
            <a:ext cx="1328737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7" name="Text Box 166">
            <a:extLst>
              <a:ext uri="{FF2B5EF4-FFF2-40B4-BE49-F238E27FC236}">
                <a16:creationId xmlns:a16="http://schemas.microsoft.com/office/drawing/2014/main" id="{94A3BD6B-2C3E-413C-A6D8-46D708E39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5638800"/>
            <a:ext cx="1247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Trace Cache Fill</a:t>
            </a:r>
          </a:p>
        </p:txBody>
      </p:sp>
      <p:sp>
        <p:nvSpPr>
          <p:cNvPr id="168" name="Line 167">
            <a:extLst>
              <a:ext uri="{FF2B5EF4-FFF2-40B4-BE49-F238E27FC236}">
                <a16:creationId xmlns:a16="http://schemas.microsoft.com/office/drawing/2014/main" id="{F788CAEE-478A-48A9-B2A8-F271A3376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3913" y="2806700"/>
            <a:ext cx="4159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9" name="Line 168">
            <a:extLst>
              <a:ext uri="{FF2B5EF4-FFF2-40B4-BE49-F238E27FC236}">
                <a16:creationId xmlns:a16="http://schemas.microsoft.com/office/drawing/2014/main" id="{BA595491-1A62-44AD-BF68-A147A156A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7463" y="2806700"/>
            <a:ext cx="554037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" name="Line 169">
            <a:extLst>
              <a:ext uri="{FF2B5EF4-FFF2-40B4-BE49-F238E27FC236}">
                <a16:creationId xmlns:a16="http://schemas.microsoft.com/office/drawing/2014/main" id="{0CE7BE2B-C4F4-4EA7-95A3-2B9500DAB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743200"/>
            <a:ext cx="3460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1" name="Line 170">
            <a:extLst>
              <a:ext uri="{FF2B5EF4-FFF2-40B4-BE49-F238E27FC236}">
                <a16:creationId xmlns:a16="http://schemas.microsoft.com/office/drawing/2014/main" id="{00FE6872-03CC-406E-9D42-E96A74C7A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3578225"/>
            <a:ext cx="0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" name="Line 171">
            <a:extLst>
              <a:ext uri="{FF2B5EF4-FFF2-40B4-BE49-F238E27FC236}">
                <a16:creationId xmlns:a16="http://schemas.microsoft.com/office/drawing/2014/main" id="{AD9B8E21-FD31-4923-9DAE-F3AACDBA58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500" y="4865688"/>
            <a:ext cx="6937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 eaLnBrk="0" hangingPunct="0"/>
            <a:endParaRPr lang="zh-CN" altLang="en-US" sz="4400">
              <a:solidFill>
                <a:srgbClr val="E4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3" name="Text Box 172">
            <a:extLst>
              <a:ext uri="{FF2B5EF4-FFF2-40B4-BE49-F238E27FC236}">
                <a16:creationId xmlns:a16="http://schemas.microsoft.com/office/drawing/2014/main" id="{75D960F7-D1DF-4A2A-9BA1-C5B1E9C60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3579813"/>
            <a:ext cx="939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4" name="Text Box 173">
            <a:extLst>
              <a:ext uri="{FF2B5EF4-FFF2-40B4-BE49-F238E27FC236}">
                <a16:creationId xmlns:a16="http://schemas.microsoft.com/office/drawing/2014/main" id="{C5D2B92B-6FE6-4B21-B34F-747B8D6C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3579813"/>
            <a:ext cx="10398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5" name="Text Box 174">
            <a:extLst>
              <a:ext uri="{FF2B5EF4-FFF2-40B4-BE49-F238E27FC236}">
                <a16:creationId xmlns:a16="http://schemas.microsoft.com/office/drawing/2014/main" id="{AF3DEDEB-A341-4A78-B360-9D6969464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543300"/>
            <a:ext cx="10398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(ping-pong)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1DB5F6A-C644-4E7E-8CBB-CDCFA20A5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2828925"/>
            <a:ext cx="207962" cy="72866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A1085EC-9083-483B-9B62-80C327E36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2828925"/>
            <a:ext cx="207963" cy="728663"/>
          </a:xfrm>
          <a:prstGeom prst="rect">
            <a:avLst/>
          </a:prstGeom>
          <a:solidFill>
            <a:srgbClr val="F90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1DF7C9-33FD-43E9-8C29-4186CCA2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2100263"/>
            <a:ext cx="207962" cy="728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E6E9A49-D883-498D-9CFB-7EB174DDF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2100263"/>
            <a:ext cx="207963" cy="728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" name="Line 179">
            <a:extLst>
              <a:ext uri="{FF2B5EF4-FFF2-40B4-BE49-F238E27FC236}">
                <a16:creationId xmlns:a16="http://schemas.microsoft.com/office/drawing/2014/main" id="{58B951CB-8B50-4432-824E-5D4ED6764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100263"/>
            <a:ext cx="4159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" name="Line 180">
            <a:extLst>
              <a:ext uri="{FF2B5EF4-FFF2-40B4-BE49-F238E27FC236}">
                <a16:creationId xmlns:a16="http://schemas.microsoft.com/office/drawing/2014/main" id="{0D567E57-92C5-4246-A23C-EE4B98A8E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828925"/>
            <a:ext cx="415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2" name="Line 181">
            <a:extLst>
              <a:ext uri="{FF2B5EF4-FFF2-40B4-BE49-F238E27FC236}">
                <a16:creationId xmlns:a16="http://schemas.microsoft.com/office/drawing/2014/main" id="{958BB5A5-D002-49FE-A2A9-BE72EAB4C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557588"/>
            <a:ext cx="415925" cy="0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3" name="Line 182">
            <a:extLst>
              <a:ext uri="{FF2B5EF4-FFF2-40B4-BE49-F238E27FC236}">
                <a16:creationId xmlns:a16="http://schemas.microsoft.com/office/drawing/2014/main" id="{04F49D25-150D-4AF0-B44E-3198BFBFB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2100263"/>
            <a:ext cx="0" cy="145732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Line 183">
            <a:extLst>
              <a:ext uri="{FF2B5EF4-FFF2-40B4-BE49-F238E27FC236}">
                <a16:creationId xmlns:a16="http://schemas.microsoft.com/office/drawing/2014/main" id="{8A418659-0E5A-4419-B61C-6D9D2722C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1988" y="2100263"/>
            <a:ext cx="0" cy="145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" name="Line 184">
            <a:extLst>
              <a:ext uri="{FF2B5EF4-FFF2-40B4-BE49-F238E27FC236}">
                <a16:creationId xmlns:a16="http://schemas.microsoft.com/office/drawing/2014/main" id="{E6354B47-D37D-4119-A04D-4A3EE4169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9950" y="2100263"/>
            <a:ext cx="0" cy="1457325"/>
          </a:xfrm>
          <a:prstGeom prst="line">
            <a:avLst/>
          </a:prstGeom>
          <a:noFill/>
          <a:ln w="28575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92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B000F72-5B5C-4A89-A2F4-74C10011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7924800" cy="4419600"/>
          </a:xfrm>
        </p:spPr>
        <p:txBody>
          <a:bodyPr/>
          <a:lstStyle/>
          <a:p>
            <a:r>
              <a:rPr lang="en-US" altLang="zh-CN" dirty="0"/>
              <a:t>Process</a:t>
            </a:r>
          </a:p>
          <a:p>
            <a:pPr lvl="1"/>
            <a:r>
              <a:rPr lang="en-US" altLang="zh-CN" dirty="0"/>
              <a:t>Each process has its </a:t>
            </a:r>
            <a:r>
              <a:rPr lang="en-US" altLang="zh-CN" b="1" dirty="0"/>
              <a:t>unique address space</a:t>
            </a:r>
          </a:p>
          <a:p>
            <a:pPr lvl="1"/>
            <a:r>
              <a:rPr lang="en-US" altLang="zh-CN" dirty="0"/>
              <a:t>Can consist of several threads</a:t>
            </a:r>
          </a:p>
          <a:p>
            <a:r>
              <a:rPr lang="en-US" altLang="zh-CN" b="1" dirty="0"/>
              <a:t>Thread</a:t>
            </a:r>
            <a:r>
              <a:rPr lang="en-US" altLang="zh-CN" dirty="0"/>
              <a:t> – each thread has its </a:t>
            </a:r>
            <a:r>
              <a:rPr lang="en-US" altLang="zh-CN" b="1" dirty="0"/>
              <a:t>unique execution context:</a:t>
            </a:r>
          </a:p>
          <a:p>
            <a:pPr lvl="1"/>
            <a:r>
              <a:rPr lang="en-US" altLang="zh-CN" dirty="0"/>
              <a:t>Its </a:t>
            </a:r>
            <a:r>
              <a:rPr lang="en-US" altLang="zh-CN" b="1" dirty="0"/>
              <a:t>own PC + registers + stack</a:t>
            </a:r>
          </a:p>
          <a:p>
            <a:pPr lvl="1"/>
            <a:r>
              <a:rPr lang="en-US" altLang="zh-CN" dirty="0"/>
              <a:t>All threads within a process share same address space</a:t>
            </a:r>
          </a:p>
          <a:p>
            <a:pPr lvl="1"/>
            <a:r>
              <a:rPr lang="en-US" altLang="zh-CN" dirty="0"/>
              <a:t>Private heap is optional</a:t>
            </a:r>
          </a:p>
          <a:p>
            <a:r>
              <a:rPr lang="en-US" altLang="zh-CN" dirty="0"/>
              <a:t>Multithreaded app’s: process broken into threads</a:t>
            </a:r>
          </a:p>
          <a:p>
            <a:pPr lvl="1"/>
            <a:r>
              <a:rPr lang="en-US" altLang="zh-CN" dirty="0"/>
              <a:t>Increase concurrency</a:t>
            </a:r>
          </a:p>
          <a:p>
            <a:pPr lvl="1"/>
            <a:r>
              <a:rPr lang="en-US" altLang="zh-CN" dirty="0"/>
              <a:t>Partial blocking </a:t>
            </a:r>
          </a:p>
          <a:p>
            <a:pPr lvl="1"/>
            <a:r>
              <a:rPr lang="en-US" altLang="zh-CN" dirty="0"/>
              <a:t>Centralized (smarter) resource management (by process)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B6C960-5E5E-43C6-900F-8E520F9A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Multithreaded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16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7E0A9-35DA-4CE1-BC42-552C906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39FD407-44F7-4CC2-955D-2F4B1918320B}"/>
              </a:ext>
            </a:extLst>
          </p:cNvPr>
          <p:cNvSpPr txBox="1">
            <a:spLocks noChangeArrowheads="1"/>
          </p:cNvSpPr>
          <p:nvPr/>
        </p:nvSpPr>
        <p:spPr>
          <a:xfrm>
            <a:off x="4284663" y="1125538"/>
            <a:ext cx="4660900" cy="1931987"/>
          </a:xfrm>
          <a:prstGeom prst="rect">
            <a:avLst/>
          </a:prstGeom>
        </p:spPr>
        <p:txBody>
          <a:bodyPr lIns="92075" tIns="46038" rIns="92075" bIns="46038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宋体"/>
              </a:rPr>
              <a:t>Back End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Allocator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Register rename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Instruction scheduling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Execution units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Retirement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B209F0-7AC2-4B02-9671-78329FAB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239963"/>
            <a:ext cx="2406650" cy="528637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Bus unit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F5207A-CF6F-4CB1-A7EF-0086DD15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003550"/>
            <a:ext cx="2406650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Optional server product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5677B3-6A08-4795-AC61-93158C05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825875"/>
            <a:ext cx="2406650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FC1011E-BFC0-454D-8658-DD6635983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0" y="3825875"/>
            <a:ext cx="1627188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 way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DB507A-EB87-4DEB-B466-444715805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4648200"/>
            <a:ext cx="1236662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Fetch/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3ACD738-29F5-475E-9636-4056C026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4648200"/>
            <a:ext cx="1235075" cy="528638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Trace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MS ROM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1BAC1B4-FE1A-49A6-BFC2-483FF569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0" y="4648200"/>
            <a:ext cx="1236663" cy="528638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OOO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384CB10-C3E8-4D25-BE11-0CE3208ED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1236663" cy="528638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Retirement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2608128-7945-4087-A1DF-94F8210B3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529263"/>
            <a:ext cx="2406650" cy="528637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BTBs/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Branch Prediction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90B0884-336A-4922-84CA-1A4A3633F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887538"/>
            <a:ext cx="29273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153B0B85-DAC2-4C52-8F21-0C42D51D4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188753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7AAF5AE8-3BCF-4DF1-871F-1FD36D3AF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2709863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BED71283-F969-44ED-818E-F0B670E75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9838" y="353218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B696B0C3-F498-4544-99A6-258CA4D8C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8963" y="4354513"/>
            <a:ext cx="0" cy="2936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D73850D1-6593-4042-ACF3-475F22596A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8963" y="5176838"/>
            <a:ext cx="0" cy="35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8B9C54F4-C51A-4490-B22B-9702D7675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4750" y="4883150"/>
            <a:ext cx="3905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B723871B-EA98-44C8-8BFD-86FB252AC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0350" y="4883150"/>
            <a:ext cx="520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C344623-9DEC-4AD7-BA65-118F1854D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7713" y="4883150"/>
            <a:ext cx="6492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DB04A55-3FA8-4440-9E17-95A46E38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6838" y="4354513"/>
            <a:ext cx="0" cy="2936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FF758FB4-A586-4573-8804-FAB4F78A7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060825"/>
            <a:ext cx="520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26BA067B-3809-4EB5-A994-F92EDF7692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4388" y="5176838"/>
            <a:ext cx="0" cy="352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B7C10DF-09FF-45E7-9096-BB27E7E9F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700" y="5176838"/>
            <a:ext cx="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C3DA42B-64F7-42C8-9402-EB66D66AFF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5088" y="5822950"/>
            <a:ext cx="3122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3C1ACF4-12FE-485F-916D-98F0EB1A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1828800"/>
            <a:ext cx="1430338" cy="3365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System Bus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252E063F-42C7-40F1-863D-ADCA16596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4471988"/>
            <a:ext cx="3708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AE0168F-9475-4D6C-9B46-CED7D6789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4471988"/>
            <a:ext cx="0" cy="93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B54ADFBB-2108-475C-9270-56925028F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0700" y="5411788"/>
            <a:ext cx="3708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EDA7F185-C1ED-4BC6-AF81-B215D45D6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9100" y="4471988"/>
            <a:ext cx="0" cy="939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26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30343-AD65-4CC6-8114-AFCCD667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Detailed Pipeline</a:t>
            </a:r>
            <a:endParaRPr lang="zh-CN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9FCDF3C-7FAB-4277-B3D1-14179DB59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136" y="5584279"/>
            <a:ext cx="914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L1 D Cache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F308AAE-E285-4FCC-9CC4-E2AB2A795EFA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1164679"/>
            <a:ext cx="8382000" cy="4670425"/>
            <a:chOff x="192" y="600"/>
            <a:chExt cx="5376" cy="3376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D24C2065-0511-42A3-BC4F-4834540B1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600"/>
              <a:ext cx="624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Sched.</a:t>
              </a: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0DDC4E-26A2-460C-A8D8-D26F50CF9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76"/>
              <a:ext cx="5376" cy="3300"/>
              <a:chOff x="192" y="384"/>
              <a:chExt cx="5376" cy="3300"/>
            </a:xfrm>
          </p:grpSpPr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CD6D13A-F3C8-4320-93D3-162CBB311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E61273B-BF01-4A64-88E6-56EE7B35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4EB8B284-ABC4-4536-ADF0-E6F27CC4B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A663C446-CD90-4367-B526-D7DD39643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A6DD52A2-CAF0-4218-8E31-0564428B8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D9DF6E82-8091-48AE-AA76-E118A067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E2E7DCFB-FE07-42C2-9A49-B13EB9A9D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1362329-43D5-4D5F-9631-9D38AA6EA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7D35B8ED-CD1F-4BDD-8536-AB662F16A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D572AC75-4E0D-4D4E-92B0-AB8D61D98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BD26174F-400C-4139-9052-F93F08B1D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64C9EFE5-FA7D-4703-9F25-95AF97979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FAE559DE-3E74-46E8-8211-8577C0D92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A366784C-23E0-4FE3-946D-4F851A29F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DE4B15B9-D089-4734-A407-6B0B05A91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A103E35B-BE82-42F0-8C49-0B0D7BA83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52D6B30F-7A60-4911-A394-C5F33EB71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7532B945-2CA4-4976-85B5-DE77B5711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605C4C2E-F2EB-463E-A3C8-3DEB27687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1578424C-26CB-42B6-AA25-3E551EA9C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1B2982A9-1F91-4E95-AF2E-E00E296C3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B0ECDC5A-F681-4B52-9D21-6C3DC5D14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Line 29">
                <a:extLst>
                  <a:ext uri="{FF2B5EF4-FFF2-40B4-BE49-F238E27FC236}">
                    <a16:creationId xmlns:a16="http://schemas.microsoft.com/office/drawing/2014/main" id="{F2D9965A-7DDE-439A-9A24-B8298B12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2D7DFE8C-3C2E-431A-8074-BC25B8EC9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Line 31">
                <a:extLst>
                  <a:ext uri="{FF2B5EF4-FFF2-40B4-BE49-F238E27FC236}">
                    <a16:creationId xmlns:a16="http://schemas.microsoft.com/office/drawing/2014/main" id="{E2E94F10-8ABE-4F89-AE06-D11570D11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Line 32">
                <a:extLst>
                  <a:ext uri="{FF2B5EF4-FFF2-40B4-BE49-F238E27FC236}">
                    <a16:creationId xmlns:a16="http://schemas.microsoft.com/office/drawing/2014/main" id="{5EB76056-1B0A-4009-89D9-C7CAFE286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Line 33">
                <a:extLst>
                  <a:ext uri="{FF2B5EF4-FFF2-40B4-BE49-F238E27FC236}">
                    <a16:creationId xmlns:a16="http://schemas.microsoft.com/office/drawing/2014/main" id="{53DAF9E2-1D09-4171-BE65-6D1855C54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Line 34">
                <a:extLst>
                  <a:ext uri="{FF2B5EF4-FFF2-40B4-BE49-F238E27FC236}">
                    <a16:creationId xmlns:a16="http://schemas.microsoft.com/office/drawing/2014/main" id="{DE25A9AA-1C6F-45F5-919E-86B906EDD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Line 35">
                <a:extLst>
                  <a:ext uri="{FF2B5EF4-FFF2-40B4-BE49-F238E27FC236}">
                    <a16:creationId xmlns:a16="http://schemas.microsoft.com/office/drawing/2014/main" id="{AD122167-FE63-464A-B746-897870B6D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Line 36">
                <a:extLst>
                  <a:ext uri="{FF2B5EF4-FFF2-40B4-BE49-F238E27FC236}">
                    <a16:creationId xmlns:a16="http://schemas.microsoft.com/office/drawing/2014/main" id="{57EAEA58-FE96-4678-9DC6-17D2CD9EB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37">
                <a:extLst>
                  <a:ext uri="{FF2B5EF4-FFF2-40B4-BE49-F238E27FC236}">
                    <a16:creationId xmlns:a16="http://schemas.microsoft.com/office/drawing/2014/main" id="{79A6F970-5FCF-40B1-B7C7-FCAD95D8B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3A8C18F0-0D53-468A-AF45-EDDE96F2B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</a:t>
                </a:r>
              </a:p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Rename</a:t>
                </a: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5D85C059-4F84-487A-9E29-B5CA2B699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DA8297A9-CB0C-41D5-A0B4-C16978C83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Allocate</a:t>
                </a:r>
              </a:p>
            </p:txBody>
          </p:sp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8E29C6D1-A6F2-481F-89DB-C2CFC4E46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AD2C1572-6C8C-43BD-A482-C5C16F382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43">
                <a:extLst>
                  <a:ext uri="{FF2B5EF4-FFF2-40B4-BE49-F238E27FC236}">
                    <a16:creationId xmlns:a16="http://schemas.microsoft.com/office/drawing/2014/main" id="{3BDAC9B5-803C-45D5-A1B2-0EB8A93CC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116935D0-3C09-404A-B42C-DF33EFFA6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4BD367FD-A148-4DB2-83BA-EB5AE9B4D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97808377-E770-4773-AED8-859CA10F7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70B9C49D-EB48-465C-A54F-06C5935F9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446B78E9-288F-41EF-9078-0BC7DE623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49">
                <a:extLst>
                  <a:ext uri="{FF2B5EF4-FFF2-40B4-BE49-F238E27FC236}">
                    <a16:creationId xmlns:a16="http://schemas.microsoft.com/office/drawing/2014/main" id="{CB891A2A-E4DE-4424-BF32-72481CBDC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B723EAF2-4EDF-4BE7-8D62-3B8E47563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FA79D36A-54DF-4CA1-8F01-1C9B6D705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2">
                <a:extLst>
                  <a:ext uri="{FF2B5EF4-FFF2-40B4-BE49-F238E27FC236}">
                    <a16:creationId xmlns:a16="http://schemas.microsoft.com/office/drawing/2014/main" id="{069B1C4E-142B-4C2B-87D1-2FE828083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333E47D4-10E8-438C-9D33-9F7D1B7A4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4DB53352-B5D8-4BBB-A2DE-AA043C13E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Line 55">
                <a:extLst>
                  <a:ext uri="{FF2B5EF4-FFF2-40B4-BE49-F238E27FC236}">
                    <a16:creationId xmlns:a16="http://schemas.microsoft.com/office/drawing/2014/main" id="{295FA4EF-B585-4073-9D9B-9F9D65770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Line 56">
                <a:extLst>
                  <a:ext uri="{FF2B5EF4-FFF2-40B4-BE49-F238E27FC236}">
                    <a16:creationId xmlns:a16="http://schemas.microsoft.com/office/drawing/2014/main" id="{769A7CDF-FEAC-4ADF-96F0-3C49E2E3C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Line 57">
                <a:extLst>
                  <a:ext uri="{FF2B5EF4-FFF2-40B4-BE49-F238E27FC236}">
                    <a16:creationId xmlns:a16="http://schemas.microsoft.com/office/drawing/2014/main" id="{46D6CA4E-FA3F-44BF-98A2-DD55EEEA6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Line 58">
                <a:extLst>
                  <a:ext uri="{FF2B5EF4-FFF2-40B4-BE49-F238E27FC236}">
                    <a16:creationId xmlns:a16="http://schemas.microsoft.com/office/drawing/2014/main" id="{22929BF5-C78E-4983-8FD3-190A6F065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Line 59">
                <a:extLst>
                  <a:ext uri="{FF2B5EF4-FFF2-40B4-BE49-F238E27FC236}">
                    <a16:creationId xmlns:a16="http://schemas.microsoft.com/office/drawing/2014/main" id="{5A0C696C-BFC5-4927-845B-7FEA91FF8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60">
                <a:extLst>
                  <a:ext uri="{FF2B5EF4-FFF2-40B4-BE49-F238E27FC236}">
                    <a16:creationId xmlns:a16="http://schemas.microsoft.com/office/drawing/2014/main" id="{75B22799-3D2E-4924-B7A8-FC844AC6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Line 61">
                <a:extLst>
                  <a:ext uri="{FF2B5EF4-FFF2-40B4-BE49-F238E27FC236}">
                    <a16:creationId xmlns:a16="http://schemas.microsoft.com/office/drawing/2014/main" id="{6F5AE1B8-B8C7-48AF-A368-F13717AE1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Line 62">
                <a:extLst>
                  <a:ext uri="{FF2B5EF4-FFF2-40B4-BE49-F238E27FC236}">
                    <a16:creationId xmlns:a16="http://schemas.microsoft.com/office/drawing/2014/main" id="{9CF85376-C844-4804-AD1F-A623959EB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Line 63">
                <a:extLst>
                  <a:ext uri="{FF2B5EF4-FFF2-40B4-BE49-F238E27FC236}">
                    <a16:creationId xmlns:a16="http://schemas.microsoft.com/office/drawing/2014/main" id="{81EA2D2C-5CD9-43C4-BA8F-AEED50D3F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Line 64">
                <a:extLst>
                  <a:ext uri="{FF2B5EF4-FFF2-40B4-BE49-F238E27FC236}">
                    <a16:creationId xmlns:a16="http://schemas.microsoft.com/office/drawing/2014/main" id="{6531EED9-464D-4BAA-AE63-A526198BC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Line 65">
                <a:extLst>
                  <a:ext uri="{FF2B5EF4-FFF2-40B4-BE49-F238E27FC236}">
                    <a16:creationId xmlns:a16="http://schemas.microsoft.com/office/drawing/2014/main" id="{3B5AE67F-A3BA-4494-9892-45C4C42E4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Line 66">
                <a:extLst>
                  <a:ext uri="{FF2B5EF4-FFF2-40B4-BE49-F238E27FC236}">
                    <a16:creationId xmlns:a16="http://schemas.microsoft.com/office/drawing/2014/main" id="{DC59FDFB-E775-4F8F-B4E5-31C976AFB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Line 67">
                <a:extLst>
                  <a:ext uri="{FF2B5EF4-FFF2-40B4-BE49-F238E27FC236}">
                    <a16:creationId xmlns:a16="http://schemas.microsoft.com/office/drawing/2014/main" id="{3DC5EE19-4665-4C02-8E35-0F209CE03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Line 68">
                <a:extLst>
                  <a:ext uri="{FF2B5EF4-FFF2-40B4-BE49-F238E27FC236}">
                    <a16:creationId xmlns:a16="http://schemas.microsoft.com/office/drawing/2014/main" id="{794E19E8-D9E2-4EA9-8C2B-B8A0BCA30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Line 69">
                <a:extLst>
                  <a:ext uri="{FF2B5EF4-FFF2-40B4-BE49-F238E27FC236}">
                    <a16:creationId xmlns:a16="http://schemas.microsoft.com/office/drawing/2014/main" id="{3C6109FE-7802-4437-A0E8-6DFB3EB9E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Line 70">
                <a:extLst>
                  <a:ext uri="{FF2B5EF4-FFF2-40B4-BE49-F238E27FC236}">
                    <a16:creationId xmlns:a16="http://schemas.microsoft.com/office/drawing/2014/main" id="{04A7D2C6-AFB5-48FC-8C0C-938A78DFE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4B87F446-C54D-45F4-BF30-37C9C97EC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683F66DB-59B7-4C12-BBCE-33FEF9B0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73">
                <a:extLst>
                  <a:ext uri="{FF2B5EF4-FFF2-40B4-BE49-F238E27FC236}">
                    <a16:creationId xmlns:a16="http://schemas.microsoft.com/office/drawing/2014/main" id="{F2A45330-86B0-4E3F-824B-5DAF9F1F8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6A7A2BFC-336B-4941-8C10-C8E48B053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F7EF849A-A79A-46E0-AC04-627AE1CBC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51C947F5-58FA-4AE6-BA90-8BB5AA808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6CE471B6-DC11-4F56-8637-96F861CD8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EFE827AA-000C-42F6-B544-5A36ECBED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971BE3AE-E685-4C2F-A012-DE7447FA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2346FC51-9B27-4E37-A061-396537DE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47115934-F3FA-4523-BE6A-F58E8F600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82">
                <a:extLst>
                  <a:ext uri="{FF2B5EF4-FFF2-40B4-BE49-F238E27FC236}">
                    <a16:creationId xmlns:a16="http://schemas.microsoft.com/office/drawing/2014/main" id="{38850D95-2170-45B5-90F0-18A66FF06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408F410D-56C5-4311-98D9-2A7F0C02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6EF85287-86DB-4806-8B55-35EA28CC4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Line 85">
                <a:extLst>
                  <a:ext uri="{FF2B5EF4-FFF2-40B4-BE49-F238E27FC236}">
                    <a16:creationId xmlns:a16="http://schemas.microsoft.com/office/drawing/2014/main" id="{30D8E9FD-BEC2-4C4F-9403-F3243DC3F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Line 86">
                <a:extLst>
                  <a:ext uri="{FF2B5EF4-FFF2-40B4-BE49-F238E27FC236}">
                    <a16:creationId xmlns:a16="http://schemas.microsoft.com/office/drawing/2014/main" id="{880D910A-2334-4B0B-92C4-2F16EC2EF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Line 87">
                <a:extLst>
                  <a:ext uri="{FF2B5EF4-FFF2-40B4-BE49-F238E27FC236}">
                    <a16:creationId xmlns:a16="http://schemas.microsoft.com/office/drawing/2014/main" id="{BCAD2251-ABEE-4A84-8849-899105FAA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Line 88">
                <a:extLst>
                  <a:ext uri="{FF2B5EF4-FFF2-40B4-BE49-F238E27FC236}">
                    <a16:creationId xmlns:a16="http://schemas.microsoft.com/office/drawing/2014/main" id="{5E400B4C-4CA9-4467-94C9-91CEC07D3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Line 89">
                <a:extLst>
                  <a:ext uri="{FF2B5EF4-FFF2-40B4-BE49-F238E27FC236}">
                    <a16:creationId xmlns:a16="http://schemas.microsoft.com/office/drawing/2014/main" id="{B8F0B1D8-602A-49D5-BAB9-0B4DCC33C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Line 90">
                <a:extLst>
                  <a:ext uri="{FF2B5EF4-FFF2-40B4-BE49-F238E27FC236}">
                    <a16:creationId xmlns:a16="http://schemas.microsoft.com/office/drawing/2014/main" id="{CC2D0BB3-885C-4768-A45B-8301B677D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Line 91">
                <a:extLst>
                  <a:ext uri="{FF2B5EF4-FFF2-40B4-BE49-F238E27FC236}">
                    <a16:creationId xmlns:a16="http://schemas.microsoft.com/office/drawing/2014/main" id="{609591D4-C616-4B0F-9816-7AADFB83F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Line 92">
                <a:extLst>
                  <a:ext uri="{FF2B5EF4-FFF2-40B4-BE49-F238E27FC236}">
                    <a16:creationId xmlns:a16="http://schemas.microsoft.com/office/drawing/2014/main" id="{0B319E05-E28E-42E5-8C30-5ADF0A3F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Line 93">
                <a:extLst>
                  <a:ext uri="{FF2B5EF4-FFF2-40B4-BE49-F238E27FC236}">
                    <a16:creationId xmlns:a16="http://schemas.microsoft.com/office/drawing/2014/main" id="{395223B7-0E20-4F9A-AE6C-4A4314551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Line 94">
                <a:extLst>
                  <a:ext uri="{FF2B5EF4-FFF2-40B4-BE49-F238E27FC236}">
                    <a16:creationId xmlns:a16="http://schemas.microsoft.com/office/drawing/2014/main" id="{825F1439-9E8F-4600-9867-C65856A83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Line 95">
                <a:extLst>
                  <a:ext uri="{FF2B5EF4-FFF2-40B4-BE49-F238E27FC236}">
                    <a16:creationId xmlns:a16="http://schemas.microsoft.com/office/drawing/2014/main" id="{E0137561-821C-4EDA-95B6-157F70B1D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Line 96">
                <a:extLst>
                  <a:ext uri="{FF2B5EF4-FFF2-40B4-BE49-F238E27FC236}">
                    <a16:creationId xmlns:a16="http://schemas.microsoft.com/office/drawing/2014/main" id="{B332DF6C-E0ED-4780-BCE0-1C5FE0748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Line 97">
                <a:extLst>
                  <a:ext uri="{FF2B5EF4-FFF2-40B4-BE49-F238E27FC236}">
                    <a16:creationId xmlns:a16="http://schemas.microsoft.com/office/drawing/2014/main" id="{96050689-AFCB-4FD6-9F53-2DB616F6A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Line 98">
                <a:extLst>
                  <a:ext uri="{FF2B5EF4-FFF2-40B4-BE49-F238E27FC236}">
                    <a16:creationId xmlns:a16="http://schemas.microsoft.com/office/drawing/2014/main" id="{C69347D9-3DF0-4B18-8C20-8D50F0DE3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Line 99">
                <a:extLst>
                  <a:ext uri="{FF2B5EF4-FFF2-40B4-BE49-F238E27FC236}">
                    <a16:creationId xmlns:a16="http://schemas.microsoft.com/office/drawing/2014/main" id="{0CCC6839-90D3-40BD-B886-1C6EF6A4C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Line 100">
                <a:extLst>
                  <a:ext uri="{FF2B5EF4-FFF2-40B4-BE49-F238E27FC236}">
                    <a16:creationId xmlns:a16="http://schemas.microsoft.com/office/drawing/2014/main" id="{C7602EE7-DDB7-47BE-86CD-57EC77812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01">
                <a:extLst>
                  <a:ext uri="{FF2B5EF4-FFF2-40B4-BE49-F238E27FC236}">
                    <a16:creationId xmlns:a16="http://schemas.microsoft.com/office/drawing/2014/main" id="{0ED1FD2F-412C-4507-A03D-A8043F6D4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02">
                <a:extLst>
                  <a:ext uri="{FF2B5EF4-FFF2-40B4-BE49-F238E27FC236}">
                    <a16:creationId xmlns:a16="http://schemas.microsoft.com/office/drawing/2014/main" id="{200222BA-C3B7-4B74-84D9-266E1BEEE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Rectangle 103">
                <a:extLst>
                  <a:ext uri="{FF2B5EF4-FFF2-40B4-BE49-F238E27FC236}">
                    <a16:creationId xmlns:a16="http://schemas.microsoft.com/office/drawing/2014/main" id="{AB4EC234-B0FA-42D0-BCA2-D67C46A7A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Rectangle 104">
                <a:extLst>
                  <a:ext uri="{FF2B5EF4-FFF2-40B4-BE49-F238E27FC236}">
                    <a16:creationId xmlns:a16="http://schemas.microsoft.com/office/drawing/2014/main" id="{BB187F05-0C70-4ABA-B49A-3A735F9F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105">
                <a:extLst>
                  <a:ext uri="{FF2B5EF4-FFF2-40B4-BE49-F238E27FC236}">
                    <a16:creationId xmlns:a16="http://schemas.microsoft.com/office/drawing/2014/main" id="{5FB6E817-C04D-4B4A-AE86-DB36506C0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Rectangle 106">
                <a:extLst>
                  <a:ext uri="{FF2B5EF4-FFF2-40B4-BE49-F238E27FC236}">
                    <a16:creationId xmlns:a16="http://schemas.microsoft.com/office/drawing/2014/main" id="{E3711C36-B753-4F07-9E1E-F716A16EA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Line 107">
                <a:extLst>
                  <a:ext uri="{FF2B5EF4-FFF2-40B4-BE49-F238E27FC236}">
                    <a16:creationId xmlns:a16="http://schemas.microsoft.com/office/drawing/2014/main" id="{0A868F93-BF4B-4A7E-8410-7EE514ED4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Line 108">
                <a:extLst>
                  <a:ext uri="{FF2B5EF4-FFF2-40B4-BE49-F238E27FC236}">
                    <a16:creationId xmlns:a16="http://schemas.microsoft.com/office/drawing/2014/main" id="{184BAC7A-A48D-4F2D-BAE4-A72BDC660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Line 109">
                <a:extLst>
                  <a:ext uri="{FF2B5EF4-FFF2-40B4-BE49-F238E27FC236}">
                    <a16:creationId xmlns:a16="http://schemas.microsoft.com/office/drawing/2014/main" id="{81302F1A-AFA5-4605-B871-268604C84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Line 110">
                <a:extLst>
                  <a:ext uri="{FF2B5EF4-FFF2-40B4-BE49-F238E27FC236}">
                    <a16:creationId xmlns:a16="http://schemas.microsoft.com/office/drawing/2014/main" id="{843C6AE1-7ABA-441D-9414-4E8949435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Line 111">
                <a:extLst>
                  <a:ext uri="{FF2B5EF4-FFF2-40B4-BE49-F238E27FC236}">
                    <a16:creationId xmlns:a16="http://schemas.microsoft.com/office/drawing/2014/main" id="{EE2853FC-BD1E-4958-99F0-9232B6B44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Line 112">
                <a:extLst>
                  <a:ext uri="{FF2B5EF4-FFF2-40B4-BE49-F238E27FC236}">
                    <a16:creationId xmlns:a16="http://schemas.microsoft.com/office/drawing/2014/main" id="{283C23C0-9A80-4E54-ABDD-FDAC38CDC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Line 113">
                <a:extLst>
                  <a:ext uri="{FF2B5EF4-FFF2-40B4-BE49-F238E27FC236}">
                    <a16:creationId xmlns:a16="http://schemas.microsoft.com/office/drawing/2014/main" id="{E7D88FCC-1C16-4C9A-9635-81B9869D9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Line 114">
                <a:extLst>
                  <a:ext uri="{FF2B5EF4-FFF2-40B4-BE49-F238E27FC236}">
                    <a16:creationId xmlns:a16="http://schemas.microsoft.com/office/drawing/2014/main" id="{5FA1684D-37AE-4F3E-9965-4F69E53EA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Line 115">
                <a:extLst>
                  <a:ext uri="{FF2B5EF4-FFF2-40B4-BE49-F238E27FC236}">
                    <a16:creationId xmlns:a16="http://schemas.microsoft.com/office/drawing/2014/main" id="{6F4ECFD2-8F73-408E-BFA0-B4CF572A5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Rectangle 116">
                <a:extLst>
                  <a:ext uri="{FF2B5EF4-FFF2-40B4-BE49-F238E27FC236}">
                    <a16:creationId xmlns:a16="http://schemas.microsoft.com/office/drawing/2014/main" id="{534C3E90-475A-4E2A-8D2C-6764C8B5C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Rectangle 117">
                <a:extLst>
                  <a:ext uri="{FF2B5EF4-FFF2-40B4-BE49-F238E27FC236}">
                    <a16:creationId xmlns:a16="http://schemas.microsoft.com/office/drawing/2014/main" id="{F3B3D70D-74BC-40E3-9658-67BC76FF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Rectangle 118">
                <a:extLst>
                  <a:ext uri="{FF2B5EF4-FFF2-40B4-BE49-F238E27FC236}">
                    <a16:creationId xmlns:a16="http://schemas.microsoft.com/office/drawing/2014/main" id="{E6F32E51-4190-4B55-B4BB-29473CF8E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Rectangle 119">
                <a:extLst>
                  <a:ext uri="{FF2B5EF4-FFF2-40B4-BE49-F238E27FC236}">
                    <a16:creationId xmlns:a16="http://schemas.microsoft.com/office/drawing/2014/main" id="{DF081E0F-4BE7-4DE8-ADFB-ACC1E1959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Rectangle 120">
                <a:extLst>
                  <a:ext uri="{FF2B5EF4-FFF2-40B4-BE49-F238E27FC236}">
                    <a16:creationId xmlns:a16="http://schemas.microsoft.com/office/drawing/2014/main" id="{2B1EDA24-4379-41F6-B527-7E794832B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121">
                <a:extLst>
                  <a:ext uri="{FF2B5EF4-FFF2-40B4-BE49-F238E27FC236}">
                    <a16:creationId xmlns:a16="http://schemas.microsoft.com/office/drawing/2014/main" id="{449F207A-9AEF-4533-9EB9-4795D0D32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Line 122">
                <a:extLst>
                  <a:ext uri="{FF2B5EF4-FFF2-40B4-BE49-F238E27FC236}">
                    <a16:creationId xmlns:a16="http://schemas.microsoft.com/office/drawing/2014/main" id="{DAA47A63-D689-4766-842B-84042A680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Line 123">
                <a:extLst>
                  <a:ext uri="{FF2B5EF4-FFF2-40B4-BE49-F238E27FC236}">
                    <a16:creationId xmlns:a16="http://schemas.microsoft.com/office/drawing/2014/main" id="{1073E848-B569-4513-B5A8-ABC54C427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Line 124">
                <a:extLst>
                  <a:ext uri="{FF2B5EF4-FFF2-40B4-BE49-F238E27FC236}">
                    <a16:creationId xmlns:a16="http://schemas.microsoft.com/office/drawing/2014/main" id="{21B1F4AE-72E7-499E-A848-D8D18BB2E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Line 125">
                <a:extLst>
                  <a:ext uri="{FF2B5EF4-FFF2-40B4-BE49-F238E27FC236}">
                    <a16:creationId xmlns:a16="http://schemas.microsoft.com/office/drawing/2014/main" id="{242B756E-81E2-4E61-AEFD-4C30C5036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Line 126">
                <a:extLst>
                  <a:ext uri="{FF2B5EF4-FFF2-40B4-BE49-F238E27FC236}">
                    <a16:creationId xmlns:a16="http://schemas.microsoft.com/office/drawing/2014/main" id="{B683B158-6ECD-41A4-B1C2-55AA9B1D1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Line 127">
                <a:extLst>
                  <a:ext uri="{FF2B5EF4-FFF2-40B4-BE49-F238E27FC236}">
                    <a16:creationId xmlns:a16="http://schemas.microsoft.com/office/drawing/2014/main" id="{0FBCDA54-010A-4024-A671-498D7A496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Line 128">
                <a:extLst>
                  <a:ext uri="{FF2B5EF4-FFF2-40B4-BE49-F238E27FC236}">
                    <a16:creationId xmlns:a16="http://schemas.microsoft.com/office/drawing/2014/main" id="{6DF460AF-00B1-4331-9859-F6C830879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Line 129">
                <a:extLst>
                  <a:ext uri="{FF2B5EF4-FFF2-40B4-BE49-F238E27FC236}">
                    <a16:creationId xmlns:a16="http://schemas.microsoft.com/office/drawing/2014/main" id="{8A092606-DF2A-43DB-8F9D-817667123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Line 130">
                <a:extLst>
                  <a:ext uri="{FF2B5EF4-FFF2-40B4-BE49-F238E27FC236}">
                    <a16:creationId xmlns:a16="http://schemas.microsoft.com/office/drawing/2014/main" id="{1D6A2109-9EF3-461E-8139-DD11314BD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Rectangle 131">
                <a:extLst>
                  <a:ext uri="{FF2B5EF4-FFF2-40B4-BE49-F238E27FC236}">
                    <a16:creationId xmlns:a16="http://schemas.microsoft.com/office/drawing/2014/main" id="{9502C8C5-A5F4-4DC0-B186-EF62FC2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Rectangle 132">
                <a:extLst>
                  <a:ext uri="{FF2B5EF4-FFF2-40B4-BE49-F238E27FC236}">
                    <a16:creationId xmlns:a16="http://schemas.microsoft.com/office/drawing/2014/main" id="{16852938-AF79-426F-B063-C811A1FA3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Rectangle 133">
                <a:extLst>
                  <a:ext uri="{FF2B5EF4-FFF2-40B4-BE49-F238E27FC236}">
                    <a16:creationId xmlns:a16="http://schemas.microsoft.com/office/drawing/2014/main" id="{030D1745-08F3-428C-A782-F476EF7E8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Rectangle 134">
                <a:extLst>
                  <a:ext uri="{FF2B5EF4-FFF2-40B4-BE49-F238E27FC236}">
                    <a16:creationId xmlns:a16="http://schemas.microsoft.com/office/drawing/2014/main" id="{71DC9148-9724-4216-99B3-A8505404E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Rectangle 135">
                <a:extLst>
                  <a:ext uri="{FF2B5EF4-FFF2-40B4-BE49-F238E27FC236}">
                    <a16:creationId xmlns:a16="http://schemas.microsoft.com/office/drawing/2014/main" id="{88D7973B-3CCC-46E4-926A-0B96F3398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Rectangle 136">
                <a:extLst>
                  <a:ext uri="{FF2B5EF4-FFF2-40B4-BE49-F238E27FC236}">
                    <a16:creationId xmlns:a16="http://schemas.microsoft.com/office/drawing/2014/main" id="{3B435DD2-22F8-4B75-97DA-95AEF475B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Line 137">
                <a:extLst>
                  <a:ext uri="{FF2B5EF4-FFF2-40B4-BE49-F238E27FC236}">
                    <a16:creationId xmlns:a16="http://schemas.microsoft.com/office/drawing/2014/main" id="{7E39DC98-E794-4D1F-AB14-1B36B69EE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Line 138">
                <a:extLst>
                  <a:ext uri="{FF2B5EF4-FFF2-40B4-BE49-F238E27FC236}">
                    <a16:creationId xmlns:a16="http://schemas.microsoft.com/office/drawing/2014/main" id="{B1512A25-457A-461F-9B78-EFB9E3BE0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Line 139">
                <a:extLst>
                  <a:ext uri="{FF2B5EF4-FFF2-40B4-BE49-F238E27FC236}">
                    <a16:creationId xmlns:a16="http://schemas.microsoft.com/office/drawing/2014/main" id="{60136096-C94C-4C60-82A4-64AA726ED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Line 140">
                <a:extLst>
                  <a:ext uri="{FF2B5EF4-FFF2-40B4-BE49-F238E27FC236}">
                    <a16:creationId xmlns:a16="http://schemas.microsoft.com/office/drawing/2014/main" id="{C60E1BDC-4D00-4F93-8C35-96ABD52A3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Line 141">
                <a:extLst>
                  <a:ext uri="{FF2B5EF4-FFF2-40B4-BE49-F238E27FC236}">
                    <a16:creationId xmlns:a16="http://schemas.microsoft.com/office/drawing/2014/main" id="{7F83B510-1CF3-4A95-90EA-C4CEF6723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Line 142">
                <a:extLst>
                  <a:ext uri="{FF2B5EF4-FFF2-40B4-BE49-F238E27FC236}">
                    <a16:creationId xmlns:a16="http://schemas.microsoft.com/office/drawing/2014/main" id="{4994D736-A4F2-4F02-BC45-6390C8FF3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Line 143">
                <a:extLst>
                  <a:ext uri="{FF2B5EF4-FFF2-40B4-BE49-F238E27FC236}">
                    <a16:creationId xmlns:a16="http://schemas.microsoft.com/office/drawing/2014/main" id="{C86D2505-9684-4D11-9775-99338E3EF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Line 144">
                <a:extLst>
                  <a:ext uri="{FF2B5EF4-FFF2-40B4-BE49-F238E27FC236}">
                    <a16:creationId xmlns:a16="http://schemas.microsoft.com/office/drawing/2014/main" id="{384A9894-3A25-4D28-B76F-D1BBB35D9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Line 145">
                <a:extLst>
                  <a:ext uri="{FF2B5EF4-FFF2-40B4-BE49-F238E27FC236}">
                    <a16:creationId xmlns:a16="http://schemas.microsoft.com/office/drawing/2014/main" id="{5D16BB7C-1A51-4386-83BF-7ADAC8D38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Rectangle 146">
                <a:extLst>
                  <a:ext uri="{FF2B5EF4-FFF2-40B4-BE49-F238E27FC236}">
                    <a16:creationId xmlns:a16="http://schemas.microsoft.com/office/drawing/2014/main" id="{8A3EB296-2DFB-4910-AE3F-C2185B77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Rectangle 147">
                <a:extLst>
                  <a:ext uri="{FF2B5EF4-FFF2-40B4-BE49-F238E27FC236}">
                    <a16:creationId xmlns:a16="http://schemas.microsoft.com/office/drawing/2014/main" id="{757D07EA-91AE-48A1-857E-0AC3B9CB5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Rectangle 148">
                <a:extLst>
                  <a:ext uri="{FF2B5EF4-FFF2-40B4-BE49-F238E27FC236}">
                    <a16:creationId xmlns:a16="http://schemas.microsoft.com/office/drawing/2014/main" id="{27AB6322-BE7B-492B-BC95-08355DE3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Rectangle 149">
                <a:extLst>
                  <a:ext uri="{FF2B5EF4-FFF2-40B4-BE49-F238E27FC236}">
                    <a16:creationId xmlns:a16="http://schemas.microsoft.com/office/drawing/2014/main" id="{7C49FBD1-4D59-4852-8EDA-BC972B1B9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Rectangle 150">
                <a:extLst>
                  <a:ext uri="{FF2B5EF4-FFF2-40B4-BE49-F238E27FC236}">
                    <a16:creationId xmlns:a16="http://schemas.microsoft.com/office/drawing/2014/main" id="{6A03A538-CBD3-4825-B5AB-C5B7DBC89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Rectangle 151">
                <a:extLst>
                  <a:ext uri="{FF2B5EF4-FFF2-40B4-BE49-F238E27FC236}">
                    <a16:creationId xmlns:a16="http://schemas.microsoft.com/office/drawing/2014/main" id="{9350536F-27B5-4FD3-8382-11466E263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Rectangle 152">
                <a:extLst>
                  <a:ext uri="{FF2B5EF4-FFF2-40B4-BE49-F238E27FC236}">
                    <a16:creationId xmlns:a16="http://schemas.microsoft.com/office/drawing/2014/main" id="{BF05C436-314C-4133-8336-E33198A90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Rectangle 153">
                <a:extLst>
                  <a:ext uri="{FF2B5EF4-FFF2-40B4-BE49-F238E27FC236}">
                    <a16:creationId xmlns:a16="http://schemas.microsoft.com/office/drawing/2014/main" id="{90AF46AC-F486-4A51-B10E-56E58C5E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Rectangle 154">
                <a:extLst>
                  <a:ext uri="{FF2B5EF4-FFF2-40B4-BE49-F238E27FC236}">
                    <a16:creationId xmlns:a16="http://schemas.microsoft.com/office/drawing/2014/main" id="{204C1BFE-85B6-4ABA-A9DB-BE6B6FBD3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Rectangle 155">
                <a:extLst>
                  <a:ext uri="{FF2B5EF4-FFF2-40B4-BE49-F238E27FC236}">
                    <a16:creationId xmlns:a16="http://schemas.microsoft.com/office/drawing/2014/main" id="{E3A7A997-A43E-4539-8B4D-C09227D97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Rectangle 156">
                <a:extLst>
                  <a:ext uri="{FF2B5EF4-FFF2-40B4-BE49-F238E27FC236}">
                    <a16:creationId xmlns:a16="http://schemas.microsoft.com/office/drawing/2014/main" id="{52BADF62-C4C3-4A6A-A53D-0589CA5E6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Rectangle 157">
                <a:extLst>
                  <a:ext uri="{FF2B5EF4-FFF2-40B4-BE49-F238E27FC236}">
                    <a16:creationId xmlns:a16="http://schemas.microsoft.com/office/drawing/2014/main" id="{184A6A66-D0BB-4892-B537-C40BB2E0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Rectangle 158">
                <a:extLst>
                  <a:ext uri="{FF2B5EF4-FFF2-40B4-BE49-F238E27FC236}">
                    <a16:creationId xmlns:a16="http://schemas.microsoft.com/office/drawing/2014/main" id="{17FF1D49-F476-4DAA-BF7C-732421F96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Rectangle 159">
                <a:extLst>
                  <a:ext uri="{FF2B5EF4-FFF2-40B4-BE49-F238E27FC236}">
                    <a16:creationId xmlns:a16="http://schemas.microsoft.com/office/drawing/2014/main" id="{41E7FF38-7BA8-48B8-85F0-DC9C6CDD6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Rectangle 160">
                <a:extLst>
                  <a:ext uri="{FF2B5EF4-FFF2-40B4-BE49-F238E27FC236}">
                    <a16:creationId xmlns:a16="http://schemas.microsoft.com/office/drawing/2014/main" id="{3572FB68-D38B-4C4E-BFD3-587BDA6AE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Rectangle 161">
                <a:extLst>
                  <a:ext uri="{FF2B5EF4-FFF2-40B4-BE49-F238E27FC236}">
                    <a16:creationId xmlns:a16="http://schemas.microsoft.com/office/drawing/2014/main" id="{63E9EFFC-9F6B-4A83-A537-8AFD37B7E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Rectangle 162">
                <a:extLst>
                  <a:ext uri="{FF2B5EF4-FFF2-40B4-BE49-F238E27FC236}">
                    <a16:creationId xmlns:a16="http://schemas.microsoft.com/office/drawing/2014/main" id="{9BB5865F-E047-4F94-A37D-C9DF5F25D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Rectangle 163">
                <a:extLst>
                  <a:ext uri="{FF2B5EF4-FFF2-40B4-BE49-F238E27FC236}">
                    <a16:creationId xmlns:a16="http://schemas.microsoft.com/office/drawing/2014/main" id="{C98B9D3C-33D0-4591-8234-D50ADDC43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Line 164">
                <a:extLst>
                  <a:ext uri="{FF2B5EF4-FFF2-40B4-BE49-F238E27FC236}">
                    <a16:creationId xmlns:a16="http://schemas.microsoft.com/office/drawing/2014/main" id="{555DE737-F091-43E4-89CB-3D0A8D4B9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Line 165">
                <a:extLst>
                  <a:ext uri="{FF2B5EF4-FFF2-40B4-BE49-F238E27FC236}">
                    <a16:creationId xmlns:a16="http://schemas.microsoft.com/office/drawing/2014/main" id="{FFF8FB32-896C-4425-A637-E690F5BB4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Line 166">
                <a:extLst>
                  <a:ext uri="{FF2B5EF4-FFF2-40B4-BE49-F238E27FC236}">
                    <a16:creationId xmlns:a16="http://schemas.microsoft.com/office/drawing/2014/main" id="{896439E6-C38E-4FEF-BDAB-D04ADFCDF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Line 167">
                <a:extLst>
                  <a:ext uri="{FF2B5EF4-FFF2-40B4-BE49-F238E27FC236}">
                    <a16:creationId xmlns:a16="http://schemas.microsoft.com/office/drawing/2014/main" id="{21A514BC-7141-425E-B907-14F0C178A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Line 168">
                <a:extLst>
                  <a:ext uri="{FF2B5EF4-FFF2-40B4-BE49-F238E27FC236}">
                    <a16:creationId xmlns:a16="http://schemas.microsoft.com/office/drawing/2014/main" id="{D1C5A1A7-D153-42CC-88A9-88941BB0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Line 169">
                <a:extLst>
                  <a:ext uri="{FF2B5EF4-FFF2-40B4-BE49-F238E27FC236}">
                    <a16:creationId xmlns:a16="http://schemas.microsoft.com/office/drawing/2014/main" id="{E7408DE0-C98B-4561-B2E5-DD4BDF87B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Line 170">
                <a:extLst>
                  <a:ext uri="{FF2B5EF4-FFF2-40B4-BE49-F238E27FC236}">
                    <a16:creationId xmlns:a16="http://schemas.microsoft.com/office/drawing/2014/main" id="{43086804-E17B-4BDE-8928-BCDB728EE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Line 171">
                <a:extLst>
                  <a:ext uri="{FF2B5EF4-FFF2-40B4-BE49-F238E27FC236}">
                    <a16:creationId xmlns:a16="http://schemas.microsoft.com/office/drawing/2014/main" id="{A1905E02-BA39-4961-884A-38EDC2376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Line 172">
                <a:extLst>
                  <a:ext uri="{FF2B5EF4-FFF2-40B4-BE49-F238E27FC236}">
                    <a16:creationId xmlns:a16="http://schemas.microsoft.com/office/drawing/2014/main" id="{66D89C87-3814-4187-858A-8CC931169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Line 173">
                <a:extLst>
                  <a:ext uri="{FF2B5EF4-FFF2-40B4-BE49-F238E27FC236}">
                    <a16:creationId xmlns:a16="http://schemas.microsoft.com/office/drawing/2014/main" id="{E38026E4-3352-49A6-A55D-8B18DA636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Line 174">
                <a:extLst>
                  <a:ext uri="{FF2B5EF4-FFF2-40B4-BE49-F238E27FC236}">
                    <a16:creationId xmlns:a16="http://schemas.microsoft.com/office/drawing/2014/main" id="{FD8C6CAE-4944-4F23-B752-3BE732729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AutoShape 175">
                <a:extLst>
                  <a:ext uri="{FF2B5EF4-FFF2-40B4-BE49-F238E27FC236}">
                    <a16:creationId xmlns:a16="http://schemas.microsoft.com/office/drawing/2014/main" id="{DBE2D466-AC4E-4446-9CB6-98FBE7701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544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76" name="AutoShape 176">
                <a:extLst>
                  <a:ext uri="{FF2B5EF4-FFF2-40B4-BE49-F238E27FC236}">
                    <a16:creationId xmlns:a16="http://schemas.microsoft.com/office/drawing/2014/main" id="{6459DD74-974A-46ED-A7A8-EB3A1FD9238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736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7">
                <a:extLst>
                  <a:ext uri="{FF2B5EF4-FFF2-40B4-BE49-F238E27FC236}">
                    <a16:creationId xmlns:a16="http://schemas.microsoft.com/office/drawing/2014/main" id="{655F6F55-9E18-47B9-B194-FB765ED0F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640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Line 178">
                <a:extLst>
                  <a:ext uri="{FF2B5EF4-FFF2-40B4-BE49-F238E27FC236}">
                    <a16:creationId xmlns:a16="http://schemas.microsoft.com/office/drawing/2014/main" id="{E2AFB0B3-B293-4095-9DD4-1A6F13DBB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832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Rectangle 179">
                <a:extLst>
                  <a:ext uri="{FF2B5EF4-FFF2-40B4-BE49-F238E27FC236}">
                    <a16:creationId xmlns:a16="http://schemas.microsoft.com/office/drawing/2014/main" id="{622B164B-7B53-4857-8E23-F4361BBF7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Rectangle 180">
                <a:extLst>
                  <a:ext uri="{FF2B5EF4-FFF2-40B4-BE49-F238E27FC236}">
                    <a16:creationId xmlns:a16="http://schemas.microsoft.com/office/drawing/2014/main" id="{E9D3BBAC-E0A4-4CEE-9F1D-6892BA03E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Rectangle 181">
                <a:extLst>
                  <a:ext uri="{FF2B5EF4-FFF2-40B4-BE49-F238E27FC236}">
                    <a16:creationId xmlns:a16="http://schemas.microsoft.com/office/drawing/2014/main" id="{90E00C03-C0A9-4DC5-BD48-842C99154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22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Rectangle 182">
                <a:extLst>
                  <a:ext uri="{FF2B5EF4-FFF2-40B4-BE49-F238E27FC236}">
                    <a16:creationId xmlns:a16="http://schemas.microsoft.com/office/drawing/2014/main" id="{7F26C289-4E5E-43DF-8EDF-E7B98E5DE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Rectangle 183">
                <a:extLst>
                  <a:ext uri="{FF2B5EF4-FFF2-40B4-BE49-F238E27FC236}">
                    <a16:creationId xmlns:a16="http://schemas.microsoft.com/office/drawing/2014/main" id="{A2BDFD9A-E528-4577-8D1E-F79F69B0A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Rectangle 184">
                <a:extLst>
                  <a:ext uri="{FF2B5EF4-FFF2-40B4-BE49-F238E27FC236}">
                    <a16:creationId xmlns:a16="http://schemas.microsoft.com/office/drawing/2014/main" id="{19D6AD9A-6A82-4A0B-8FD3-9E7AF95AA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22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Rectangle 185">
                <a:extLst>
                  <a:ext uri="{FF2B5EF4-FFF2-40B4-BE49-F238E27FC236}">
                    <a16:creationId xmlns:a16="http://schemas.microsoft.com/office/drawing/2014/main" id="{22FAC18E-0BA4-4A8C-A43B-A26EFCD6A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Rectangle 186">
                <a:extLst>
                  <a:ext uri="{FF2B5EF4-FFF2-40B4-BE49-F238E27FC236}">
                    <a16:creationId xmlns:a16="http://schemas.microsoft.com/office/drawing/2014/main" id="{93C87929-5A84-4BBF-B2FC-04A804F04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Rectangle 187">
                <a:extLst>
                  <a:ext uri="{FF2B5EF4-FFF2-40B4-BE49-F238E27FC236}">
                    <a16:creationId xmlns:a16="http://schemas.microsoft.com/office/drawing/2014/main" id="{7F957886-9ED8-4852-8CEC-DCACDC9BE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Rectangle 188">
                <a:extLst>
                  <a:ext uri="{FF2B5EF4-FFF2-40B4-BE49-F238E27FC236}">
                    <a16:creationId xmlns:a16="http://schemas.microsoft.com/office/drawing/2014/main" id="{ED349200-656B-43DC-AF33-9F99683E9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Rectangle 189">
                <a:extLst>
                  <a:ext uri="{FF2B5EF4-FFF2-40B4-BE49-F238E27FC236}">
                    <a16:creationId xmlns:a16="http://schemas.microsoft.com/office/drawing/2014/main" id="{7BC2E997-D7C7-49A2-8D5A-C866B462B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9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Rectangle 190">
                <a:extLst>
                  <a:ext uri="{FF2B5EF4-FFF2-40B4-BE49-F238E27FC236}">
                    <a16:creationId xmlns:a16="http://schemas.microsoft.com/office/drawing/2014/main" id="{C2A8AB3C-3237-4C40-BBC4-FEBC669B0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9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Rectangle 191">
                <a:extLst>
                  <a:ext uri="{FF2B5EF4-FFF2-40B4-BE49-F238E27FC236}">
                    <a16:creationId xmlns:a16="http://schemas.microsoft.com/office/drawing/2014/main" id="{1D8B0657-2F01-4123-87D8-2FA9226B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Rectangle 192">
                <a:extLst>
                  <a:ext uri="{FF2B5EF4-FFF2-40B4-BE49-F238E27FC236}">
                    <a16:creationId xmlns:a16="http://schemas.microsoft.com/office/drawing/2014/main" id="{8CFB59E8-371F-4FFD-B98F-2CD783015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Rectangle 193">
                <a:extLst>
                  <a:ext uri="{FF2B5EF4-FFF2-40B4-BE49-F238E27FC236}">
                    <a16:creationId xmlns:a16="http://schemas.microsoft.com/office/drawing/2014/main" id="{691249EA-DAA4-4BE3-BA68-C41ABBDF2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6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Rectangle 194">
                <a:extLst>
                  <a:ext uri="{FF2B5EF4-FFF2-40B4-BE49-F238E27FC236}">
                    <a16:creationId xmlns:a16="http://schemas.microsoft.com/office/drawing/2014/main" id="{7FFF202D-B350-4730-93C0-81FC7DD2C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Rectangle 195">
                <a:extLst>
                  <a:ext uri="{FF2B5EF4-FFF2-40B4-BE49-F238E27FC236}">
                    <a16:creationId xmlns:a16="http://schemas.microsoft.com/office/drawing/2014/main" id="{A0856A3E-8EC2-4F80-9C31-C2F61D86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6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Rectangle 196">
                <a:extLst>
                  <a:ext uri="{FF2B5EF4-FFF2-40B4-BE49-F238E27FC236}">
                    <a16:creationId xmlns:a16="http://schemas.microsoft.com/office/drawing/2014/main" id="{6BA34236-349E-44CE-8685-AC822694A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6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Rectangle 197">
                <a:extLst>
                  <a:ext uri="{FF2B5EF4-FFF2-40B4-BE49-F238E27FC236}">
                    <a16:creationId xmlns:a16="http://schemas.microsoft.com/office/drawing/2014/main" id="{59D903EE-0FFA-4ABA-88B2-6562551C6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Rectangle 198">
                <a:extLst>
                  <a:ext uri="{FF2B5EF4-FFF2-40B4-BE49-F238E27FC236}">
                    <a16:creationId xmlns:a16="http://schemas.microsoft.com/office/drawing/2014/main" id="{10DA7319-6D5D-48BC-B6AD-DECF5C094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Rectangle 199">
                <a:extLst>
                  <a:ext uri="{FF2B5EF4-FFF2-40B4-BE49-F238E27FC236}">
                    <a16:creationId xmlns:a16="http://schemas.microsoft.com/office/drawing/2014/main" id="{129C9CF9-B589-4F23-8360-4172A74E8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Rectangle 200">
                <a:extLst>
                  <a:ext uri="{FF2B5EF4-FFF2-40B4-BE49-F238E27FC236}">
                    <a16:creationId xmlns:a16="http://schemas.microsoft.com/office/drawing/2014/main" id="{B1220E8F-92DB-4908-99FC-BA7FC89C2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Rectangle 201">
                <a:extLst>
                  <a:ext uri="{FF2B5EF4-FFF2-40B4-BE49-F238E27FC236}">
                    <a16:creationId xmlns:a16="http://schemas.microsoft.com/office/drawing/2014/main" id="{DDF7546A-BD0F-4170-B276-0F3EAA930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83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Rectangle 202">
                <a:extLst>
                  <a:ext uri="{FF2B5EF4-FFF2-40B4-BE49-F238E27FC236}">
                    <a16:creationId xmlns:a16="http://schemas.microsoft.com/office/drawing/2014/main" id="{4B547103-311F-4787-B259-DC014BFE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Rectangle 203">
                <a:extLst>
                  <a:ext uri="{FF2B5EF4-FFF2-40B4-BE49-F238E27FC236}">
                    <a16:creationId xmlns:a16="http://schemas.microsoft.com/office/drawing/2014/main" id="{BCD4E124-0B1F-43B2-B61B-8206D29D5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0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Rectangle 204">
                <a:extLst>
                  <a:ext uri="{FF2B5EF4-FFF2-40B4-BE49-F238E27FC236}">
                    <a16:creationId xmlns:a16="http://schemas.microsoft.com/office/drawing/2014/main" id="{9F70EFD3-FBD6-4D1E-98AA-8D30378A9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0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Rectangle 205">
                <a:extLst>
                  <a:ext uri="{FF2B5EF4-FFF2-40B4-BE49-F238E27FC236}">
                    <a16:creationId xmlns:a16="http://schemas.microsoft.com/office/drawing/2014/main" id="{904F7DD8-A9B5-436A-A1F2-503596733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Rectangle 206">
                <a:extLst>
                  <a:ext uri="{FF2B5EF4-FFF2-40B4-BE49-F238E27FC236}">
                    <a16:creationId xmlns:a16="http://schemas.microsoft.com/office/drawing/2014/main" id="{59C0C7AB-DA5B-448B-A24F-528AFBFE2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Rectangle 207">
                <a:extLst>
                  <a:ext uri="{FF2B5EF4-FFF2-40B4-BE49-F238E27FC236}">
                    <a16:creationId xmlns:a16="http://schemas.microsoft.com/office/drawing/2014/main" id="{6E1B2C44-F002-4114-B20E-F90373754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Rectangle 208">
                <a:extLst>
                  <a:ext uri="{FF2B5EF4-FFF2-40B4-BE49-F238E27FC236}">
                    <a16:creationId xmlns:a16="http://schemas.microsoft.com/office/drawing/2014/main" id="{E6C8BA9D-47B7-487C-8D41-FB4DC2644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00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Rectangle 209">
                <a:extLst>
                  <a:ext uri="{FF2B5EF4-FFF2-40B4-BE49-F238E27FC236}">
                    <a16:creationId xmlns:a16="http://schemas.microsoft.com/office/drawing/2014/main" id="{28820B44-025C-4247-BC52-159E4452F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Rectangle 210">
                <a:extLst>
                  <a:ext uri="{FF2B5EF4-FFF2-40B4-BE49-F238E27FC236}">
                    <a16:creationId xmlns:a16="http://schemas.microsoft.com/office/drawing/2014/main" id="{CF4D8C0A-7F49-4BD6-9250-746D70D8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Rectangle 211">
                <a:extLst>
                  <a:ext uri="{FF2B5EF4-FFF2-40B4-BE49-F238E27FC236}">
                    <a16:creationId xmlns:a16="http://schemas.microsoft.com/office/drawing/2014/main" id="{2BE1DC43-36CB-481E-BA63-A7DAB127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Rectangle 212">
                <a:extLst>
                  <a:ext uri="{FF2B5EF4-FFF2-40B4-BE49-F238E27FC236}">
                    <a16:creationId xmlns:a16="http://schemas.microsoft.com/office/drawing/2014/main" id="{497299A3-17F1-4DDC-9450-2DD98EC85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6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Rectangle 213">
                <a:extLst>
                  <a:ext uri="{FF2B5EF4-FFF2-40B4-BE49-F238E27FC236}">
                    <a16:creationId xmlns:a16="http://schemas.microsoft.com/office/drawing/2014/main" id="{9A8CEBA7-30AD-4E13-93B1-ED54556E3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Rectangle 214">
                <a:extLst>
                  <a:ext uri="{FF2B5EF4-FFF2-40B4-BE49-F238E27FC236}">
                    <a16:creationId xmlns:a16="http://schemas.microsoft.com/office/drawing/2014/main" id="{8A3C53FA-B6D1-4085-A386-E1BB331DD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68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Rectangle 215">
                <a:extLst>
                  <a:ext uri="{FF2B5EF4-FFF2-40B4-BE49-F238E27FC236}">
                    <a16:creationId xmlns:a16="http://schemas.microsoft.com/office/drawing/2014/main" id="{6E7DC55F-A148-46A2-9E12-8F6184D85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Rectangle 216">
                <a:extLst>
                  <a:ext uri="{FF2B5EF4-FFF2-40B4-BE49-F238E27FC236}">
                    <a16:creationId xmlns:a16="http://schemas.microsoft.com/office/drawing/2014/main" id="{1AE6EFC8-BF92-4614-8EBE-FA3E34615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Rectangle 217">
                <a:extLst>
                  <a:ext uri="{FF2B5EF4-FFF2-40B4-BE49-F238E27FC236}">
                    <a16:creationId xmlns:a16="http://schemas.microsoft.com/office/drawing/2014/main" id="{13588EE0-17E2-4026-904C-C88143E0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Rectangle 218">
                <a:extLst>
                  <a:ext uri="{FF2B5EF4-FFF2-40B4-BE49-F238E27FC236}">
                    <a16:creationId xmlns:a16="http://schemas.microsoft.com/office/drawing/2014/main" id="{28A0F980-29E2-4C0B-976E-43F1CD605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Rectangle 219">
                <a:extLst>
                  <a:ext uri="{FF2B5EF4-FFF2-40B4-BE49-F238E27FC236}">
                    <a16:creationId xmlns:a16="http://schemas.microsoft.com/office/drawing/2014/main" id="{722AF371-8B0D-48C5-9E84-ADDB04A61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4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Rectangle 220">
                <a:extLst>
                  <a:ext uri="{FF2B5EF4-FFF2-40B4-BE49-F238E27FC236}">
                    <a16:creationId xmlns:a16="http://schemas.microsoft.com/office/drawing/2014/main" id="{42488890-69B3-4EE8-AF7C-567802131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436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Rectangle 221">
                <a:extLst>
                  <a:ext uri="{FF2B5EF4-FFF2-40B4-BE49-F238E27FC236}">
                    <a16:creationId xmlns:a16="http://schemas.microsoft.com/office/drawing/2014/main" id="{4CCECFB9-BC3A-4BCA-B7BC-2139ACC6E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Rectangle 222">
                <a:extLst>
                  <a:ext uri="{FF2B5EF4-FFF2-40B4-BE49-F238E27FC236}">
                    <a16:creationId xmlns:a16="http://schemas.microsoft.com/office/drawing/2014/main" id="{5DE92F55-C36E-4BCC-AA71-4EAA71B0A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Rectangle 223">
                <a:extLst>
                  <a:ext uri="{FF2B5EF4-FFF2-40B4-BE49-F238E27FC236}">
                    <a16:creationId xmlns:a16="http://schemas.microsoft.com/office/drawing/2014/main" id="{D18442C2-F9F7-45FF-AAE9-28B59C260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Rectangle 224">
                <a:extLst>
                  <a:ext uri="{FF2B5EF4-FFF2-40B4-BE49-F238E27FC236}">
                    <a16:creationId xmlns:a16="http://schemas.microsoft.com/office/drawing/2014/main" id="{E8D748EB-17B7-45C6-B093-232D2BD2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Rectangle 225">
                <a:extLst>
                  <a:ext uri="{FF2B5EF4-FFF2-40B4-BE49-F238E27FC236}">
                    <a16:creationId xmlns:a16="http://schemas.microsoft.com/office/drawing/2014/main" id="{99BA3407-11B5-448E-80E1-067C8095C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04"/>
                <a:ext cx="115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Rectangle 226">
                <a:extLst>
                  <a:ext uri="{FF2B5EF4-FFF2-40B4-BE49-F238E27FC236}">
                    <a16:creationId xmlns:a16="http://schemas.microsoft.com/office/drawing/2014/main" id="{76632FFD-0DB7-4BBD-9796-394806348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Line 227">
                <a:extLst>
                  <a:ext uri="{FF2B5EF4-FFF2-40B4-BE49-F238E27FC236}">
                    <a16:creationId xmlns:a16="http://schemas.microsoft.com/office/drawing/2014/main" id="{F69A1400-A5D5-4EC4-B6E4-40CB76D2A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436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Line 228">
                <a:extLst>
                  <a:ext uri="{FF2B5EF4-FFF2-40B4-BE49-F238E27FC236}">
                    <a16:creationId xmlns:a16="http://schemas.microsoft.com/office/drawing/2014/main" id="{563DB4D0-CBA6-4C25-8146-D120FE0B3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68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Line 229">
                <a:extLst>
                  <a:ext uri="{FF2B5EF4-FFF2-40B4-BE49-F238E27FC236}">
                    <a16:creationId xmlns:a16="http://schemas.microsoft.com/office/drawing/2014/main" id="{95F5308E-4F3E-4683-8A8F-6733D503D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00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Line 230">
                <a:extLst>
                  <a:ext uri="{FF2B5EF4-FFF2-40B4-BE49-F238E27FC236}">
                    <a16:creationId xmlns:a16="http://schemas.microsoft.com/office/drawing/2014/main" id="{8D7DBA76-DD25-4569-AF25-5EE837F42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832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Line 231">
                <a:extLst>
                  <a:ext uri="{FF2B5EF4-FFF2-40B4-BE49-F238E27FC236}">
                    <a16:creationId xmlns:a16="http://schemas.microsoft.com/office/drawing/2014/main" id="{93BBD95F-D022-4067-A775-8791BAAAB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64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Line 232">
                <a:extLst>
                  <a:ext uri="{FF2B5EF4-FFF2-40B4-BE49-F238E27FC236}">
                    <a16:creationId xmlns:a16="http://schemas.microsoft.com/office/drawing/2014/main" id="{F088DA78-202C-4811-9811-BDEAE223F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96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Line 233">
                <a:extLst>
                  <a:ext uri="{FF2B5EF4-FFF2-40B4-BE49-F238E27FC236}">
                    <a16:creationId xmlns:a16="http://schemas.microsoft.com/office/drawing/2014/main" id="{E77C48A7-C37F-48F5-91AA-C4989B366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228"/>
                <a:ext cx="69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Line 234">
                <a:extLst>
                  <a:ext uri="{FF2B5EF4-FFF2-40B4-BE49-F238E27FC236}">
                    <a16:creationId xmlns:a16="http://schemas.microsoft.com/office/drawing/2014/main" id="{4488AF09-4737-4EB0-852D-076F8DE7D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04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Line 235">
                <a:extLst>
                  <a:ext uri="{FF2B5EF4-FFF2-40B4-BE49-F238E27FC236}">
                    <a16:creationId xmlns:a16="http://schemas.microsoft.com/office/drawing/2014/main" id="{667F9AEF-5872-4D8E-919C-F95EF79CC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Line 236">
                <a:extLst>
                  <a:ext uri="{FF2B5EF4-FFF2-40B4-BE49-F238E27FC236}">
                    <a16:creationId xmlns:a16="http://schemas.microsoft.com/office/drawing/2014/main" id="{857948C3-7B7C-413A-BA18-7DF651D4C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Line 237">
                <a:extLst>
                  <a:ext uri="{FF2B5EF4-FFF2-40B4-BE49-F238E27FC236}">
                    <a16:creationId xmlns:a16="http://schemas.microsoft.com/office/drawing/2014/main" id="{C4F999B7-C228-4262-92B2-2C1CDF67F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Line 238">
                <a:extLst>
                  <a:ext uri="{FF2B5EF4-FFF2-40B4-BE49-F238E27FC236}">
                    <a16:creationId xmlns:a16="http://schemas.microsoft.com/office/drawing/2014/main" id="{75041419-12CE-428F-BF9D-A3EB4131A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Line 239">
                <a:extLst>
                  <a:ext uri="{FF2B5EF4-FFF2-40B4-BE49-F238E27FC236}">
                    <a16:creationId xmlns:a16="http://schemas.microsoft.com/office/drawing/2014/main" id="{C1EF8E3E-8D7D-4DB7-9C0E-DD96EC9E7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304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Line 240">
                <a:extLst>
                  <a:ext uri="{FF2B5EF4-FFF2-40B4-BE49-F238E27FC236}">
                    <a16:creationId xmlns:a16="http://schemas.microsoft.com/office/drawing/2014/main" id="{45B704CB-7F3D-4475-80DA-7695485D9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304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Line 241">
                <a:extLst>
                  <a:ext uri="{FF2B5EF4-FFF2-40B4-BE49-F238E27FC236}">
                    <a16:creationId xmlns:a16="http://schemas.microsoft.com/office/drawing/2014/main" id="{7A9E968C-907B-4805-BCAD-660B0A202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304"/>
                <a:ext cx="23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Line 242">
                <a:extLst>
                  <a:ext uri="{FF2B5EF4-FFF2-40B4-BE49-F238E27FC236}">
                    <a16:creationId xmlns:a16="http://schemas.microsoft.com/office/drawing/2014/main" id="{E41AB3C4-F191-4FDC-B581-A6BFE3A5E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04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Line 243">
                <a:extLst>
                  <a:ext uri="{FF2B5EF4-FFF2-40B4-BE49-F238E27FC236}">
                    <a16:creationId xmlns:a16="http://schemas.microsoft.com/office/drawing/2014/main" id="{A65D4AA8-08E4-41B2-8E49-0D53947B5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36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Rectangle 244">
                <a:extLst>
                  <a:ext uri="{FF2B5EF4-FFF2-40B4-BE49-F238E27FC236}">
                    <a16:creationId xmlns:a16="http://schemas.microsoft.com/office/drawing/2014/main" id="{089ECB4F-C4DF-492A-AC19-78EE2044C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Rectangle 245">
                <a:extLst>
                  <a:ext uri="{FF2B5EF4-FFF2-40B4-BE49-F238E27FC236}">
                    <a16:creationId xmlns:a16="http://schemas.microsoft.com/office/drawing/2014/main" id="{A0FA18F8-2B20-4FDD-AD27-33DFCD5AD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94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Rectangle 246">
                <a:extLst>
                  <a:ext uri="{FF2B5EF4-FFF2-40B4-BE49-F238E27FC236}">
                    <a16:creationId xmlns:a16="http://schemas.microsoft.com/office/drawing/2014/main" id="{13130BCB-9A25-46CE-A5FD-595025A96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Rectangle 247">
                <a:extLst>
                  <a:ext uri="{FF2B5EF4-FFF2-40B4-BE49-F238E27FC236}">
                    <a16:creationId xmlns:a16="http://schemas.microsoft.com/office/drawing/2014/main" id="{2BC96AFA-6D4E-41F9-B1BB-B1551BC7B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94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Rectangle 248">
                <a:extLst>
                  <a:ext uri="{FF2B5EF4-FFF2-40B4-BE49-F238E27FC236}">
                    <a16:creationId xmlns:a16="http://schemas.microsoft.com/office/drawing/2014/main" id="{AADCE975-3172-4DAA-B1BB-147C53031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Rectangle 249">
                <a:extLst>
                  <a:ext uri="{FF2B5EF4-FFF2-40B4-BE49-F238E27FC236}">
                    <a16:creationId xmlns:a16="http://schemas.microsoft.com/office/drawing/2014/main" id="{E1E7DE98-6A64-430E-A9EE-BF8D8CDD1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94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Rectangle 250">
                <a:extLst>
                  <a:ext uri="{FF2B5EF4-FFF2-40B4-BE49-F238E27FC236}">
                    <a16:creationId xmlns:a16="http://schemas.microsoft.com/office/drawing/2014/main" id="{BF39D847-E872-42D6-90EF-949C0A937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Rectangle 251">
                <a:extLst>
                  <a:ext uri="{FF2B5EF4-FFF2-40B4-BE49-F238E27FC236}">
                    <a16:creationId xmlns:a16="http://schemas.microsoft.com/office/drawing/2014/main" id="{3D112FE0-504B-4260-935B-1D7BBB229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Rectangle 252">
                <a:extLst>
                  <a:ext uri="{FF2B5EF4-FFF2-40B4-BE49-F238E27FC236}">
                    <a16:creationId xmlns:a16="http://schemas.microsoft.com/office/drawing/2014/main" id="{DC160A6F-DB1C-4EEE-8EA4-DC8D638D3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62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Rectangle 253">
                <a:extLst>
                  <a:ext uri="{FF2B5EF4-FFF2-40B4-BE49-F238E27FC236}">
                    <a16:creationId xmlns:a16="http://schemas.microsoft.com/office/drawing/2014/main" id="{DEAE4219-067A-40CA-8199-216CBD3B7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Rectangle 254">
                <a:extLst>
                  <a:ext uri="{FF2B5EF4-FFF2-40B4-BE49-F238E27FC236}">
                    <a16:creationId xmlns:a16="http://schemas.microsoft.com/office/drawing/2014/main" id="{FDDA7CA0-44A3-4F77-9C3A-C0A31C0AB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62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Rectangle 255">
                <a:extLst>
                  <a:ext uri="{FF2B5EF4-FFF2-40B4-BE49-F238E27FC236}">
                    <a16:creationId xmlns:a16="http://schemas.microsoft.com/office/drawing/2014/main" id="{886A35AB-71B9-4034-884C-E2314002F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62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Rectangle 256">
                <a:extLst>
                  <a:ext uri="{FF2B5EF4-FFF2-40B4-BE49-F238E27FC236}">
                    <a16:creationId xmlns:a16="http://schemas.microsoft.com/office/drawing/2014/main" id="{AA545186-4393-4D71-89EC-CB64D6AAA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Rectangle 257">
                <a:extLst>
                  <a:ext uri="{FF2B5EF4-FFF2-40B4-BE49-F238E27FC236}">
                    <a16:creationId xmlns:a16="http://schemas.microsoft.com/office/drawing/2014/main" id="{2897125C-A695-424C-84CD-379CE59BC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30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Rectangle 258">
                <a:extLst>
                  <a:ext uri="{FF2B5EF4-FFF2-40B4-BE49-F238E27FC236}">
                    <a16:creationId xmlns:a16="http://schemas.microsoft.com/office/drawing/2014/main" id="{B50BCAAC-3F90-426C-B69D-CC168D92C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304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259">
                <a:extLst>
                  <a:ext uri="{FF2B5EF4-FFF2-40B4-BE49-F238E27FC236}">
                    <a16:creationId xmlns:a16="http://schemas.microsoft.com/office/drawing/2014/main" id="{48275FB6-0831-47DA-93C8-5F2B2DC93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260">
                <a:extLst>
                  <a:ext uri="{FF2B5EF4-FFF2-40B4-BE49-F238E27FC236}">
                    <a16:creationId xmlns:a16="http://schemas.microsoft.com/office/drawing/2014/main" id="{62557A8D-F33A-4787-95A4-776626D5F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261">
                <a:extLst>
                  <a:ext uri="{FF2B5EF4-FFF2-40B4-BE49-F238E27FC236}">
                    <a16:creationId xmlns:a16="http://schemas.microsoft.com/office/drawing/2014/main" id="{FFD02A3B-7BB0-48F0-AAFD-980E9DC6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136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Line 262">
                <a:extLst>
                  <a:ext uri="{FF2B5EF4-FFF2-40B4-BE49-F238E27FC236}">
                    <a16:creationId xmlns:a16="http://schemas.microsoft.com/office/drawing/2014/main" id="{DA89D185-9498-4E32-B685-46AC4D2B4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Line 263">
                <a:extLst>
                  <a:ext uri="{FF2B5EF4-FFF2-40B4-BE49-F238E27FC236}">
                    <a16:creationId xmlns:a16="http://schemas.microsoft.com/office/drawing/2014/main" id="{53E608B4-8927-4799-AF9F-BF1EE3900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624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Line 264">
                <a:extLst>
                  <a:ext uri="{FF2B5EF4-FFF2-40B4-BE49-F238E27FC236}">
                    <a16:creationId xmlns:a16="http://schemas.microsoft.com/office/drawing/2014/main" id="{76ECF593-3C62-4BDF-9FEB-F4595BB48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944"/>
                <a:ext cx="8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Line 265">
                <a:extLst>
                  <a:ext uri="{FF2B5EF4-FFF2-40B4-BE49-F238E27FC236}">
                    <a16:creationId xmlns:a16="http://schemas.microsoft.com/office/drawing/2014/main" id="{37F3945E-0ACC-4169-9D34-221C2B32E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264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Line 266">
                <a:extLst>
                  <a:ext uri="{FF2B5EF4-FFF2-40B4-BE49-F238E27FC236}">
                    <a16:creationId xmlns:a16="http://schemas.microsoft.com/office/drawing/2014/main" id="{A268A2EA-D818-48B5-B4FA-F8150951D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Line 267">
                <a:extLst>
                  <a:ext uri="{FF2B5EF4-FFF2-40B4-BE49-F238E27FC236}">
                    <a16:creationId xmlns:a16="http://schemas.microsoft.com/office/drawing/2014/main" id="{7E318641-B02A-45A8-AA93-2376A97B0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Line 268">
                <a:extLst>
                  <a:ext uri="{FF2B5EF4-FFF2-40B4-BE49-F238E27FC236}">
                    <a16:creationId xmlns:a16="http://schemas.microsoft.com/office/drawing/2014/main" id="{52A3AE32-911D-461C-89A4-A197442C0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269">
                <a:extLst>
                  <a:ext uri="{FF2B5EF4-FFF2-40B4-BE49-F238E27FC236}">
                    <a16:creationId xmlns:a16="http://schemas.microsoft.com/office/drawing/2014/main" id="{3534DF68-E27B-47AB-81E7-8B3261FDC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Line 270">
                <a:extLst>
                  <a:ext uri="{FF2B5EF4-FFF2-40B4-BE49-F238E27FC236}">
                    <a16:creationId xmlns:a16="http://schemas.microsoft.com/office/drawing/2014/main" id="{C41A3FA7-774C-4374-BD00-4B6E7D446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Line 271">
                <a:extLst>
                  <a:ext uri="{FF2B5EF4-FFF2-40B4-BE49-F238E27FC236}">
                    <a16:creationId xmlns:a16="http://schemas.microsoft.com/office/drawing/2014/main" id="{0A32033E-09E0-453D-8397-B17515496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Line 272">
                <a:extLst>
                  <a:ext uri="{FF2B5EF4-FFF2-40B4-BE49-F238E27FC236}">
                    <a16:creationId xmlns:a16="http://schemas.microsoft.com/office/drawing/2014/main" id="{0458086D-3AF9-4829-BB87-2B2728594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Rectangle 273">
                <a:extLst>
                  <a:ext uri="{FF2B5EF4-FFF2-40B4-BE49-F238E27FC236}">
                    <a16:creationId xmlns:a16="http://schemas.microsoft.com/office/drawing/2014/main" id="{0C2E58D0-A72A-446A-8A6A-1041D746A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Rectangle 274">
                <a:extLst>
                  <a:ext uri="{FF2B5EF4-FFF2-40B4-BE49-F238E27FC236}">
                    <a16:creationId xmlns:a16="http://schemas.microsoft.com/office/drawing/2014/main" id="{760B8826-45D0-4503-81C8-71EE6300F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Rectangle 275">
                <a:extLst>
                  <a:ext uri="{FF2B5EF4-FFF2-40B4-BE49-F238E27FC236}">
                    <a16:creationId xmlns:a16="http://schemas.microsoft.com/office/drawing/2014/main" id="{28A2B2A3-CADD-473B-88CF-F61B34BFF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Rectangle 276">
                <a:extLst>
                  <a:ext uri="{FF2B5EF4-FFF2-40B4-BE49-F238E27FC236}">
                    <a16:creationId xmlns:a16="http://schemas.microsoft.com/office/drawing/2014/main" id="{64C58DFB-D67F-40C9-A8F1-D4CFCB2F0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Rectangle 277">
                <a:extLst>
                  <a:ext uri="{FF2B5EF4-FFF2-40B4-BE49-F238E27FC236}">
                    <a16:creationId xmlns:a16="http://schemas.microsoft.com/office/drawing/2014/main" id="{53462145-F6C1-4727-AD87-94D12B224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Rectangle 278">
                <a:extLst>
                  <a:ext uri="{FF2B5EF4-FFF2-40B4-BE49-F238E27FC236}">
                    <a16:creationId xmlns:a16="http://schemas.microsoft.com/office/drawing/2014/main" id="{2761FA1F-CCD2-45CE-9016-3C45BC0E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784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Rectangle 279">
                <a:extLst>
                  <a:ext uri="{FF2B5EF4-FFF2-40B4-BE49-F238E27FC236}">
                    <a16:creationId xmlns:a16="http://schemas.microsoft.com/office/drawing/2014/main" id="{3118C235-127A-46BB-96FD-DC6792ACA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784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280">
                <a:extLst>
                  <a:ext uri="{FF2B5EF4-FFF2-40B4-BE49-F238E27FC236}">
                    <a16:creationId xmlns:a16="http://schemas.microsoft.com/office/drawing/2014/main" id="{C15EE001-1D38-46AA-A91D-A279417B1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Rectangle 281">
                <a:extLst>
                  <a:ext uri="{FF2B5EF4-FFF2-40B4-BE49-F238E27FC236}">
                    <a16:creationId xmlns:a16="http://schemas.microsoft.com/office/drawing/2014/main" id="{C4CC2ECA-6783-4A1F-9C3A-D5F95D3AE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Rectangle 282">
                <a:extLst>
                  <a:ext uri="{FF2B5EF4-FFF2-40B4-BE49-F238E27FC236}">
                    <a16:creationId xmlns:a16="http://schemas.microsoft.com/office/drawing/2014/main" id="{38E26C2C-C126-44D5-99ED-40DA3F25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Rectangle 283">
                <a:extLst>
                  <a:ext uri="{FF2B5EF4-FFF2-40B4-BE49-F238E27FC236}">
                    <a16:creationId xmlns:a16="http://schemas.microsoft.com/office/drawing/2014/main" id="{161217DE-22A3-4D61-99B8-34DE5E87F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Rectangle 284">
                <a:extLst>
                  <a:ext uri="{FF2B5EF4-FFF2-40B4-BE49-F238E27FC236}">
                    <a16:creationId xmlns:a16="http://schemas.microsoft.com/office/drawing/2014/main" id="{2012652B-F4D9-4E88-824D-220EE4CC3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Rectangle 285">
                <a:extLst>
                  <a:ext uri="{FF2B5EF4-FFF2-40B4-BE49-F238E27FC236}">
                    <a16:creationId xmlns:a16="http://schemas.microsoft.com/office/drawing/2014/main" id="{0C954650-7674-4217-94D7-607CDFAFF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304"/>
                <a:ext cx="115" cy="4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Rectangle 286">
                <a:extLst>
                  <a:ext uri="{FF2B5EF4-FFF2-40B4-BE49-F238E27FC236}">
                    <a16:creationId xmlns:a16="http://schemas.microsoft.com/office/drawing/2014/main" id="{C19695F2-3B9A-442A-969F-5E22EFA8D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304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Line 287">
                <a:extLst>
                  <a:ext uri="{FF2B5EF4-FFF2-40B4-BE49-F238E27FC236}">
                    <a16:creationId xmlns:a16="http://schemas.microsoft.com/office/drawing/2014/main" id="{F17AFAA4-EC3D-420E-A46E-F27E21617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784"/>
                <a:ext cx="80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Line 288">
                <a:extLst>
                  <a:ext uri="{FF2B5EF4-FFF2-40B4-BE49-F238E27FC236}">
                    <a16:creationId xmlns:a16="http://schemas.microsoft.com/office/drawing/2014/main" id="{D61A5521-D23F-4A98-B59A-7018997E3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304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Line 289">
                <a:extLst>
                  <a:ext uri="{FF2B5EF4-FFF2-40B4-BE49-F238E27FC236}">
                    <a16:creationId xmlns:a16="http://schemas.microsoft.com/office/drawing/2014/main" id="{0E27ECCF-36BB-41FA-B792-AC8028480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Line 290">
                <a:extLst>
                  <a:ext uri="{FF2B5EF4-FFF2-40B4-BE49-F238E27FC236}">
                    <a16:creationId xmlns:a16="http://schemas.microsoft.com/office/drawing/2014/main" id="{A7B9F984-34A9-45B3-A061-CE053CDA5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Line 291">
                <a:extLst>
                  <a:ext uri="{FF2B5EF4-FFF2-40B4-BE49-F238E27FC236}">
                    <a16:creationId xmlns:a16="http://schemas.microsoft.com/office/drawing/2014/main" id="{E4D56F17-3F2A-4A94-A565-82600939F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Line 292">
                <a:extLst>
                  <a:ext uri="{FF2B5EF4-FFF2-40B4-BE49-F238E27FC236}">
                    <a16:creationId xmlns:a16="http://schemas.microsoft.com/office/drawing/2014/main" id="{71DAE96F-593D-42C5-A305-BD15B001B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Line 293">
                <a:extLst>
                  <a:ext uri="{FF2B5EF4-FFF2-40B4-BE49-F238E27FC236}">
                    <a16:creationId xmlns:a16="http://schemas.microsoft.com/office/drawing/2014/main" id="{023B840B-D704-42E3-9CDD-C194B917A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Line 294">
                <a:extLst>
                  <a:ext uri="{FF2B5EF4-FFF2-40B4-BE49-F238E27FC236}">
                    <a16:creationId xmlns:a16="http://schemas.microsoft.com/office/drawing/2014/main" id="{795AF916-3D8C-456C-AE9F-1F7D49F14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304"/>
                <a:ext cx="0" cy="9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Line 295">
                <a:extLst>
                  <a:ext uri="{FF2B5EF4-FFF2-40B4-BE49-F238E27FC236}">
                    <a16:creationId xmlns:a16="http://schemas.microsoft.com/office/drawing/2014/main" id="{7DD170D1-46B8-48C5-AA71-412C7D782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30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Line 296">
                <a:extLst>
                  <a:ext uri="{FF2B5EF4-FFF2-40B4-BE49-F238E27FC236}">
                    <a16:creationId xmlns:a16="http://schemas.microsoft.com/office/drawing/2014/main" id="{8ECB3E4C-9ACF-46C9-9020-6C71229F1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30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Line 297">
                <a:extLst>
                  <a:ext uri="{FF2B5EF4-FFF2-40B4-BE49-F238E27FC236}">
                    <a16:creationId xmlns:a16="http://schemas.microsoft.com/office/drawing/2014/main" id="{B45CC6D0-6698-46A2-A345-FA6569DC7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30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Line 298">
                <a:extLst>
                  <a:ext uri="{FF2B5EF4-FFF2-40B4-BE49-F238E27FC236}">
                    <a16:creationId xmlns:a16="http://schemas.microsoft.com/office/drawing/2014/main" id="{8EA2C79E-BC50-4322-9242-26E78B8D8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264"/>
                <a:ext cx="1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Line 299">
                <a:extLst>
                  <a:ext uri="{FF2B5EF4-FFF2-40B4-BE49-F238E27FC236}">
                    <a16:creationId xmlns:a16="http://schemas.microsoft.com/office/drawing/2014/main" id="{6A7E24C8-07D0-45E0-934A-A4DAD1A3E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264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Line 300">
                <a:extLst>
                  <a:ext uri="{FF2B5EF4-FFF2-40B4-BE49-F238E27FC236}">
                    <a16:creationId xmlns:a16="http://schemas.microsoft.com/office/drawing/2014/main" id="{8DB5F4BB-8EF5-415E-B873-76502CC20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264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Line 301">
                <a:extLst>
                  <a:ext uri="{FF2B5EF4-FFF2-40B4-BE49-F238E27FC236}">
                    <a16:creationId xmlns:a16="http://schemas.microsoft.com/office/drawing/2014/main" id="{F73F2D17-6536-41D6-9ED7-288E4962E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784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Line 302">
                <a:extLst>
                  <a:ext uri="{FF2B5EF4-FFF2-40B4-BE49-F238E27FC236}">
                    <a16:creationId xmlns:a16="http://schemas.microsoft.com/office/drawing/2014/main" id="{F982B894-EB5B-41E1-B5B2-8ABB839F1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304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Line 303">
                <a:extLst>
                  <a:ext uri="{FF2B5EF4-FFF2-40B4-BE49-F238E27FC236}">
                    <a16:creationId xmlns:a16="http://schemas.microsoft.com/office/drawing/2014/main" id="{1C48E5E0-FB97-4163-94D3-B46EEBA0A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Line 304">
                <a:extLst>
                  <a:ext uri="{FF2B5EF4-FFF2-40B4-BE49-F238E27FC236}">
                    <a16:creationId xmlns:a16="http://schemas.microsoft.com/office/drawing/2014/main" id="{71E5F641-2277-46C3-8F33-6BBD5FD88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Line 305">
                <a:extLst>
                  <a:ext uri="{FF2B5EF4-FFF2-40B4-BE49-F238E27FC236}">
                    <a16:creationId xmlns:a16="http://schemas.microsoft.com/office/drawing/2014/main" id="{BFD1EA58-1FD5-406C-BF2F-BCD44B0A1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Line 306">
                <a:extLst>
                  <a:ext uri="{FF2B5EF4-FFF2-40B4-BE49-F238E27FC236}">
                    <a16:creationId xmlns:a16="http://schemas.microsoft.com/office/drawing/2014/main" id="{084EAB52-E8A2-46F9-B2BE-ED8A95974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Line 307">
                <a:extLst>
                  <a:ext uri="{FF2B5EF4-FFF2-40B4-BE49-F238E27FC236}">
                    <a16:creationId xmlns:a16="http://schemas.microsoft.com/office/drawing/2014/main" id="{6610A0C8-D866-4052-889A-47F7C995F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57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Line 308">
                <a:extLst>
                  <a:ext uri="{FF2B5EF4-FFF2-40B4-BE49-F238E27FC236}">
                    <a16:creationId xmlns:a16="http://schemas.microsoft.com/office/drawing/2014/main" id="{1C96F15E-87CD-4524-A982-9981C2481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736"/>
                <a:ext cx="5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Line 309">
                <a:extLst>
                  <a:ext uri="{FF2B5EF4-FFF2-40B4-BE49-F238E27FC236}">
                    <a16:creationId xmlns:a16="http://schemas.microsoft.com/office/drawing/2014/main" id="{C5496D74-8B46-4A72-9FE5-22508774A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784"/>
                <a:ext cx="5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" name="Line 310">
                <a:extLst>
                  <a:ext uri="{FF2B5EF4-FFF2-40B4-BE49-F238E27FC236}">
                    <a16:creationId xmlns:a16="http://schemas.microsoft.com/office/drawing/2014/main" id="{E04E80EC-B61F-41AE-A64B-4B2D8A6FF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784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Text Box 311">
                <a:extLst>
                  <a:ext uri="{FF2B5EF4-FFF2-40B4-BE49-F238E27FC236}">
                    <a16:creationId xmlns:a16="http://schemas.microsoft.com/office/drawing/2014/main" id="{ED9B21E3-BAFF-4650-A618-E5323F98C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384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Micro-op Queue</a:t>
                </a:r>
              </a:p>
            </p:txBody>
          </p:sp>
          <p:sp>
            <p:nvSpPr>
              <p:cNvPr id="312" name="Text Box 312">
                <a:extLst>
                  <a:ext uri="{FF2B5EF4-FFF2-40B4-BE49-F238E27FC236}">
                    <a16:creationId xmlns:a16="http://schemas.microsoft.com/office/drawing/2014/main" id="{CD209048-4A15-476A-9721-F77528441A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1104"/>
                <a:ext cx="6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Queue</a:t>
                </a:r>
              </a:p>
            </p:txBody>
          </p:sp>
          <p:sp>
            <p:nvSpPr>
              <p:cNvPr id="313" name="Text Box 313">
                <a:extLst>
                  <a:ext uri="{FF2B5EF4-FFF2-40B4-BE49-F238E27FC236}">
                    <a16:creationId xmlns:a16="http://schemas.microsoft.com/office/drawing/2014/main" id="{D324B511-DE5A-4D8D-90D3-6DD9B82E19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432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Read</a:t>
                </a:r>
              </a:p>
            </p:txBody>
          </p:sp>
          <p:sp>
            <p:nvSpPr>
              <p:cNvPr id="314" name="Text Box 314">
                <a:extLst>
                  <a:ext uri="{FF2B5EF4-FFF2-40B4-BE49-F238E27FC236}">
                    <a16:creationId xmlns:a16="http://schemas.microsoft.com/office/drawing/2014/main" id="{9F93D02D-3664-486C-B53F-CE0B61B927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2" y="2976"/>
                <a:ext cx="672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Execute</a:t>
                </a:r>
              </a:p>
            </p:txBody>
          </p:sp>
          <p:sp>
            <p:nvSpPr>
              <p:cNvPr id="315" name="Text Box 315">
                <a:extLst>
                  <a:ext uri="{FF2B5EF4-FFF2-40B4-BE49-F238E27FC236}">
                    <a16:creationId xmlns:a16="http://schemas.microsoft.com/office/drawing/2014/main" id="{CDCBCDDF-CB0D-4DBB-BDF7-761A00F820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264"/>
                <a:ext cx="72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Register Write</a:t>
                </a:r>
              </a:p>
            </p:txBody>
          </p:sp>
          <p:sp>
            <p:nvSpPr>
              <p:cNvPr id="316" name="Text Box 316">
                <a:extLst>
                  <a:ext uri="{FF2B5EF4-FFF2-40B4-BE49-F238E27FC236}">
                    <a16:creationId xmlns:a16="http://schemas.microsoft.com/office/drawing/2014/main" id="{5CDFB581-9A9C-4AE8-8BD1-1604B0DC74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3264"/>
                <a:ext cx="624" cy="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Retire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784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2E0B9-D8E6-4514-8B0D-FF81B7F7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Allocator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D07A70D-F263-4761-9978-4EFFB6E01D7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50825" y="3638005"/>
            <a:ext cx="8640763" cy="19907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000" kern="0"/>
              <a:t>Allocates many of the key machine buffers including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126 re-order buffer entries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128 integer and floating point physical registers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48 load 24 store buffers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When HT Technology is enabled, each logical processor can use maximum of 63 re-order buffer entries, 24 load buffers and 12 store buffers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121EA7F-5677-4A01-8E4F-A6184D32CE2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556792"/>
            <a:ext cx="8153400" cy="1943100"/>
            <a:chOff x="192" y="1152"/>
            <a:chExt cx="5376" cy="144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BB8B38D-80D1-418B-AF72-17C3C65D2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248"/>
              <a:ext cx="5376" cy="1344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27F755-CD10-474F-8C7A-386D2D000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029905-10BB-4524-AEA9-39387E5AF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6EF824-498C-47C3-A6BA-C3A4AAFA5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FF1A9E-88D2-46CF-9C89-41FAED9EE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72FCFC-2323-4333-97D1-7457AF5FB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C91388-8BB1-4DA2-9149-5765C7152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12D4D2-C754-4E8B-854D-734265957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B6A348-2797-49AC-B481-F527037EB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5EB68D-0A5E-4FC7-981E-8233A7B5F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31EBEE-0A31-45BF-9B46-3DB0B711B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439E353-8BF7-4E0E-A60E-08ACE856A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559F8-473F-4C47-AA69-4DD4BDB2B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758F58-DEA4-496D-B599-7ADCE8D79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F60F28-33C8-4414-BC59-96267A2E6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144864EA-F2C0-48CE-95C8-0910E5231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9B1A7D3F-401E-4E31-8F53-3A50362D9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53E27F36-4D6B-4EBA-8C5F-6028C1C8B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5F8C1400-74C8-4C5F-9256-A3536E37C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671E2A03-A194-41E5-867F-1FD0AAA16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0A791C4C-1437-4FDC-AE4E-128F4B8F0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CCA1D5A9-3150-4A9C-BE47-46224AD2A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114F1EFA-A082-4E3F-87A6-0EAE97754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F312E537-6289-4848-B212-68A415715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17B298F9-2D57-4837-90A4-58B5ED7D0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AC96B3E8-CC95-4C20-9DA2-6A49F5106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82E09D19-DDA8-4266-B408-168078859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FE1735E6-3FC2-4959-B9ED-209E82689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538CF439-C39A-4F54-B6E8-65ABC8A72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72DD63E9-338B-45A2-8A6A-DE41B8BA4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818FDE8D-68E0-4722-896A-413D8A19D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D5C48A-2C1E-488A-9119-8DBAFB80C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E4070F-2099-448B-9279-CB52BB2F7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FCE96C1-DBBC-498E-8D48-AC85CECC2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F2A71-832E-4083-96FD-1AE6C3399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3331CEC-A78B-4939-8111-93DDFA648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B2349C6-0F73-41B3-8512-B814A7611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B062A0-FAAC-47BF-AE82-CCE75563C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A59E8F-18DB-40F6-910C-DFD20860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F616FBF-0108-479C-85A7-DE72C6787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950C64-855C-44B5-B53C-608F51E01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620D851-424B-4EF1-8502-F809692F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AB9C5A-90D1-4EF1-8DDD-A69709545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E109C8-1186-487C-B11E-034DF6273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0500462-16E4-4056-B4DB-121EF98AB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1FCFE7-2E61-4814-BADD-03F4E79F2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C384C7-AF0C-4558-8CF3-256A88E1E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F8AE4DB-2429-40CF-8DF5-A63C5D695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286645F-485D-48FF-89E8-40A158B5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276B55AC-B1F5-4047-8FBD-F983E92E5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E751DC49-CECE-427F-8E8F-629461141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A85CCC44-DCB3-4D57-8539-308208353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03157126-BD88-4DA7-84B9-42946EBD5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631CEFC0-FBBF-4314-B4CE-A8C5B6142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5E230F62-26DC-4C74-8705-E57DD2070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525A732E-D243-4231-ADCA-923012870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D1223B3B-3E8B-4E32-B56F-C061F67A2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C920CAFD-A957-4B55-B0EA-DDA1CDDE1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A43AE913-DE21-4CBA-B9CE-F5930140A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57A42934-94CD-4AB2-B786-BF57AC993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F392B4CF-B9CF-4CB5-B2DA-EB26B552A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192F60ED-EFBE-42BC-9730-E5973A43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A1E5E4E0-A045-465B-B9F6-19D99C5F0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57D8E7C1-CB95-4BE7-8D9A-A57EB4D77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8B419312-BD49-43FB-826E-9404213CC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B40D1C-F300-41A8-ABDA-0D62CD561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2F3C5D-B2EE-4D91-9183-77AA3339D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3786091-06F4-4C95-88F7-008C2748C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E02922-4AE7-4EF1-9C3A-F32EADC72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E189519-7AD6-437D-BA69-B80FEE7E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11BB6FA-5CF1-4509-8857-439A4DD4C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DAE5754-1DA1-41C8-B499-FA52A76B8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E04C2C-3B1D-409C-BD5D-5709E2AC8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9B73EA8-B318-40DC-A8A8-CDD161BFD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FC24470-2CD3-455E-93E2-43F25108B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8C33744-89AE-427C-A9B5-B114F15A2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86DC383-2275-4B3A-B460-D3C78D2B0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08CD98-66E7-49DE-B0ED-C3D9D70A8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5D1546A-D64F-4344-A8FE-7A21FA12C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ADB57F90-E3CC-4EFC-BAA6-CD2764AB0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E8AB54FA-74A5-47FE-9884-DCA24322A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17FC8E6C-19FB-4A5F-993F-4925E84FE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6DDB7FB2-AC24-46F9-B0B5-1F763EDA7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675DB698-DE24-44CB-92AA-97EAC2AE9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4518D52B-F996-49BD-B987-B29AF2182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95980949-7146-46F6-8507-4A8B44248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1FB588D2-50AA-4A6B-94C6-0F6922618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993BF146-02FE-4FB9-B9AD-4E087EC9B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7B3FEDF7-588E-4E90-9468-EFD4F638A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6A1BB5FD-1E35-40FE-84E8-1BB3325EA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7191F550-1339-4E03-9CC6-D4C428507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D1E15E7E-FA99-41CD-A3E5-15C7C9373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55F7AB90-93B2-485F-80EA-6139DA65C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3C0DC79D-E540-45E5-B551-5DF2758D1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CA59ACE3-4096-4BF2-995E-88E0E82B2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BF4B396-F618-47E8-BECE-4CE8558A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D01EE23-E69C-4E2B-9250-1990B5E2A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2533675-22DD-45B7-B1B0-BDD71E669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9955F0D-88DD-46A8-86C9-A34F29450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E4E9767-0050-44AA-B949-DCE0EA178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6C306E9-52EA-41DD-A735-735172C48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1DE84381-2C7A-4018-A00F-94DEDA813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8C0558EB-BE4E-4ACE-BF99-EAD994706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68362542-55D6-4208-8BB5-753B6D726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4476D152-6A13-4A5E-AAC3-D0D8B01EE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71CCECE4-AE7D-496F-8F47-15F089A2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B47F91FC-8D0A-4EE4-AAC6-483236EA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5A8FF085-4871-4EA6-88B2-476C79292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3571F943-D9B2-4616-9D7A-CD75F6759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D23A2412-C8E6-467E-975C-0BC5BE25D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0C9A402-BA5C-4DF8-A91C-88B651777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7FD2294-9EF3-42A9-B8C7-3BADA74BF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B89DAB-53A2-48CD-A88C-D6D5F5ECC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198FB2C-16E6-4098-AF27-4040E715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A815ACE-03E9-4A62-BEB6-B983E748C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99A24F2-398B-40FE-8175-DB739BF00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2F891588-E1DD-4A0E-8B7F-30F64CD0D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2C0D6EB7-151E-4BF7-BE33-534E0F39D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B99D78F8-7A95-4A5F-8273-6B0AE87E9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45CC4F75-3F83-409E-83C3-D16630C1F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3B484942-7ED4-4EA9-8E9C-63F2D436E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9D8D028B-09A6-4766-B1A7-078CFDDFA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D43D2492-112C-4401-8F27-0741CC2E2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DC821CF0-8071-45D8-9E44-D2F7E7F55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C4CC8869-E914-4295-8FE8-C1D483674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EB94970-3E15-4E91-BD83-BC8230FED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99DFB8-68B9-4823-BD10-32CD57F74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B657869-A65C-45C2-A44D-4F50DC2F0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77A7C97-C9E6-4D70-A62E-3FBFE552E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6B2B036-7980-4193-914D-A4AFF910E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0018AD4-A770-4247-83C5-689B91432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A7E50319-CB79-4BF6-883A-77320A17F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C789D8F5-707A-4EF1-92DE-B5858BEDD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19E18F1E-1296-4412-8437-F0075E439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16C54104-829C-4A85-83C7-407CF0B3D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686F2EDF-E470-47DF-B8BE-5C5F96F54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ACFCFD64-15EF-4BF1-90DB-8931A8A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81D7C3A7-A210-454F-80BD-3D566A7A1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A804681B-317A-4DD4-8A15-1EF2470A6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794F6BF3-BA8F-443E-A43A-720B3F3A4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785CA7D-A47A-4C12-BB18-2D2D8B27F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EC3FD23-5763-4FC0-9ACB-2EFFA3978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41F3849-7402-4FE6-A956-222FA83E8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039C126-6DB9-447B-941B-29F6B1EF7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FEF4154-2A35-4804-BD6E-96ED6ECF8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39A1324-3168-4960-B45F-47816CF41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2A8FDFB-B7BB-4774-80C8-F5D62675E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0415203-D53A-4E46-A868-81ACA53EF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8D02A33-7D40-4B28-91DE-92C2A0C8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3E7054F0-A46E-44F8-89D8-40DC30034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EB6F684-08DD-45A7-BCC5-37A2762DB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3CD6229-97CC-40A8-A5BE-023700803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FFEFD83-94EA-4D27-BA57-16E20D93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5194B2D-62CA-461C-BAF2-2D97CB1D3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DE60C6B-3E81-490C-96E0-AD89A5DD1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57B25936-25C8-44FB-9DB0-A5B54E97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B41F091-26C7-4A9F-8FE7-26E46BB63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2AAEFC-39FF-42BE-9627-209A65A93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39ACC70C-6AC9-4992-B357-51A5526F6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0D71277E-279E-46C4-9CA3-1813D93E6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29E80A83-5372-4DCB-9CA7-3126AFD9D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6616E392-9EC1-4B46-B062-B31DEC6E0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2E8731B0-AB19-4E81-8F9B-1589F7379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275169B1-A930-439F-A642-A1A0D4417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5E33B7DE-7CA8-41DD-B9A7-41DB3DDD2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E53858D8-8EF4-4573-8EAE-C4E043373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40AF8C78-E13C-4D23-8D2C-84B2BB8C4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1A86C65B-6C94-4997-94FD-4A2A095B9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9E46781A-34A7-42BE-958E-28ADA18E4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7A38C912-1077-46D7-808C-4C4207B2C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763E783C-8A28-4BD9-BA4F-96ADB24DCA1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810E0DD5-E60C-4EE9-A1F3-6827D210C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B2C39F0C-3AC2-4F69-B59C-6CD00CCEE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1D610CE-9B5E-414A-92A0-DDB48F75E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3DA6ABC-EA37-4A28-8F30-E85A85324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78FC73A-785F-40D1-A80A-812EA3B11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324E5BB-6456-4C9B-ACBE-687180D16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FC752B1-4F57-4603-9EC8-D98B8AD2D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E132823-16B3-43C6-A7A0-9F46232F8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24C09BB-EE62-4EBC-B79D-C1459AFCB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E1FE3B0D-6732-4C57-A829-9D07AC1B3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D302F70-F6FA-4AA9-BB04-1A332C46B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BFBEF694-C264-41A2-8667-F44E237EE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B8C9FF79-C25C-4122-9F50-225CF5898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AAC875C-38EB-43FF-B761-DBF702937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EF9483C-ED2C-4BBC-8ED5-F481258AD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AC9DCEE-5894-4DCD-9A8A-C398265FE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25A1017-9614-4324-9519-A54001829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02076C3-A28A-4AC3-842D-2A02C42A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0D3BFD30-6130-4CA3-9090-695C1737D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7D0933A-0B18-477B-9D78-638E6084B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7BF3A6B-D69B-4B45-9D92-7EA08D62D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EA61AA7D-0916-4992-B6F2-D6132E226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99BE3EF-A07B-416B-8C09-741ECB3D7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6047B02-9AA8-4708-951B-47B643BF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C0D2E18-B0F0-47DE-9092-5722AECB3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E1FD04B-BFF6-4B5A-A263-A88E951E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4E2D10A-2F0E-4A4E-9FC8-8FC394FDB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262EB65-0CC1-41E8-BECF-CA7A78730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7C25770-98CD-40AF-B37E-618C16D94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380F78B-9557-4432-B4C5-27315903B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6C04BDE-23E3-4295-9A6C-C3F4E4C70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E96D69C-D995-4539-B75C-432861572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F690E2C-5962-4D00-9EBC-A9D4830C0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4F9E731-F42D-4B0F-85E7-17BB93D72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E04AB61-4FAD-4569-8621-D626DC114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48ACF87-FA30-43B4-8E41-7BCE8D46D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25FFF340-DF74-421C-A041-D83C473B2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827F44C-D216-4648-B6A7-ED2777C89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163A111-D03E-4579-8269-F03117945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9679AEF-579A-47A7-A251-F7AA4BDBF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ED655D8-3754-4386-A7D1-30259CF57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E77EA45-695C-42B5-97CD-766E8C1A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3239E6B-7AC2-447D-9899-8C9520B56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E4A38AA-CC44-4C15-AFAD-CB23CE9B8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EFBD21E-D279-45A7-B49B-A0EDC1669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6E5E1F9-1E85-452C-9E27-B64F2866B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E0F3B8B-6A68-4BB8-8738-FA3450CD5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C52E89A0-2A39-4FDE-83F3-9EC4E077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AE9E6FE-9708-497C-8411-17654022A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1F66C865-0A42-4E03-8658-46A7C5731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16528BAD-7473-47EE-986D-B86C5F524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E9AFECA6-7234-49EA-86F3-4CB5051E1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504AAF54-D4BF-47E3-B053-74CD86069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4DCFDD25-E383-475D-9C52-2F6EE84C2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353731B7-8EAC-4278-87FE-C4090806E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505159FC-E7F8-454C-88F9-420BBC698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08B5FBEF-C045-4C5E-9AFA-884ACEC21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20664BC6-E0B2-4580-B98E-D991291B0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BA79D640-0DD4-4FB8-ACB5-53BFA6712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4E4208E2-E706-4411-98B6-D2DF764AD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22A889D2-6BDD-4263-8C11-3FEBDD0CB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D180AC54-1F4C-4143-A5F2-CC50C8824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A508E6BC-31AF-4A9D-9479-BAEAF7A9D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98160144-AFC3-4ECB-9948-C3183E8C8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E307CA63-C6A4-4985-BED7-13E060A8A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324B71E9-E248-43D5-84A1-D63AD8524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A40FFBD8-CEF0-405D-A3B0-E2AC2BE3D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79353F-51FF-465D-BFBA-91CD93D56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44AD1D50-27B6-4CDB-BAAE-A9BF20115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673829A-677A-4B52-A2B9-5B76FF7D5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01F17C3-3262-4365-82FC-8DAE05F7C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B93B525-8DF1-4F37-957B-F328DFA29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DC367A8-8505-4E30-A195-B3060AD6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36CC5EE-2A69-43A1-9C86-9F6253CB3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6A61102F-83BE-4DC9-AF85-26BF4C71B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A71D298-75AF-4BAC-BB86-58FC76DFD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D71A841-ABA6-4B8E-A015-F58419C15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AF4350B-1662-490B-9DCB-4C84C22A4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B7CEEF1C-7B2C-4A1E-81D4-1A7A7A870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325B0527-057F-447A-AAB8-F6FA614B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E87FACD-07D6-493C-9752-4283F9B88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CB756C9-2AAC-4C0C-9076-CD33E033F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DE0BFC1-BB24-4A9E-AB02-763119CC5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10E9F4-E811-4995-BE3C-CE39B830B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75153F04-882C-4806-B360-AB4833082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57601A3B-FA98-47B3-994A-6C2211DFD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8A9EC9ED-DB0A-444F-9ADC-9128715C2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F59C16FD-36EF-4915-B7D0-0B6963CD1F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34AA17D7-02E3-43E1-9C97-88BB45726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19F2F61B-1CC9-4146-928E-B79F563BA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69174E53-E7AE-48EE-9B79-3570E8B68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A570469F-0CC7-40AC-BB3C-827363CE8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9B4A45A7-91E8-4431-9E02-BCE7CDC57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620DD43E-BD66-4ACE-A42D-68CD4FC56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42A94156-4F31-4393-B228-CE11B4DE0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31E11D29-0B6F-4CF8-A6CA-3061608F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CB4E3212-10DF-442A-8153-929C75A91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0AC26145-9364-43D8-BD6D-50B9F2668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B5F31B4-33FD-4935-8B25-BB456610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641DD7EA-34A5-4A44-BFEF-7ED022E18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9CACC43-BA36-41E4-B797-2753AA5F2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A593FC6E-0226-4CEA-A3A0-06CD00E67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25D7F91-AAE7-4EEF-9211-22BB8935C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3611FBE6-0E6D-40F0-A7F3-3087A31EE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5546BA4-5968-43A4-9BAC-4CD764735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C89F35-EA3F-46BD-8462-88B23551B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DA37797-8351-40DA-A506-5EC0FC810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EE66F584-39F5-4585-AC66-0BB24E06C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45CE57B-EE1B-42D3-9D58-0E4DEAE52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3C8D0D8-8DE9-4873-BD46-FF00376BA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F6E50F1A-BDF2-4CDC-BC54-1FDB7BA8A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5DFCD17F-076F-4237-98DF-F97DC11E4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086B759D-A870-4503-972A-6ADBD66E9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ADFF8DCB-3E71-4D19-BC03-8470A0BE0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79F3ACC8-F35D-4A14-AD87-ED0D21DDA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FD73FF77-16DE-43A7-8E0F-9BB8AB6B0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CB353BF4-DF00-4254-A080-D2E38477D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93ED9071-41E9-4409-97C5-F66F1E213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22A58C78-A4C8-4C6C-8A5C-D7FE84664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71081F96-8AA2-4576-8956-1CCC77A63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3382B3A0-E8FF-40F3-8EBD-CDDB2EA20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2A8FD496-2AD6-4B4B-A7A0-25306AB8C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0B21785A-B67C-446A-80C1-427B0455EC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FF66B51A-5BBE-40AD-AEC2-8AD1CB252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357EB414-0BA5-4952-8C8C-84EB4859E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1251FC1C-4A6B-4682-B8BB-DDBADCABA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848A37D5-B3AE-49A4-AAE0-F09ECE34D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33EEC467-A1BE-4A5E-98DA-E385523F2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C820F95F-D2E4-4848-83A8-0C2D0C118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6DD0CBB2-4CE0-4DB5-9ABC-769377C4B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F2F5FD97-D616-49CD-927E-80417D5EE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3CA10D0A-2FCC-43B3-AA4E-3BAD6C3E9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8F6E44F3-3925-4445-8548-1488E93BF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6753E522-E8F0-405A-9461-72621B824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66BE7775-28D2-407C-A361-6DDEDEFBC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152"/>
              <a:ext cx="2160" cy="8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99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311082-8FC9-4B93-AA85-49344928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There are two Register Alias Tables (RAT) for each processor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Rename done in parallel with allocator logic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Once done, micro-ops are placed into two sets of queues: MIAQ (memory instruction address queue)  and GIAQ (general instruction address queue)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Queues are partitioned such that micro-ops from each logical processor can use at most half the entries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850BC4A-9E1B-47CC-BA15-3DABFA3E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Register Rename - Back 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09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93445B-5BF3-48DC-AD22-A4A44D3E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 Scheduling - Back End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C8A44-4180-416C-8DEA-5663F04C55D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533400" y="3597052"/>
            <a:ext cx="8153400" cy="25146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altLang="zh-CN" sz="2000"/>
              <a:t>Five schedulers are used to schedule different types of micro-ops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Both MIAQ and GIAQ send micro-op to five schedulers as fast as they can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Each scheduler has its own scheduler queue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Micro-ops are simply evaluated based on dependent inputs and availability of execution resources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zh-CN" sz="2000"/>
              <a:t>To avoid deadlock, there is a limit on number of active entries that a logical processor can have in scheduler’s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63CC0-28A1-417D-ACC0-BAC19D92466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196752"/>
            <a:ext cx="8153400" cy="2133600"/>
            <a:chOff x="192" y="672"/>
            <a:chExt cx="5376" cy="15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19A5F5-2B39-4735-946F-59A552C0B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768"/>
              <a:ext cx="5376" cy="1440"/>
              <a:chOff x="192" y="528"/>
              <a:chExt cx="5376" cy="2640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E62FF878-9583-475C-A4C7-02AC05B1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09F7280D-DF5B-4894-A85E-FAB4D3757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D03691D5-AE67-4F6B-BFFE-D9D69112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83A2945C-3CF2-4A45-947D-90E9C8495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DAB7E249-B168-4A27-9B5B-26FCFFA46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A9270AFF-4C23-4D03-9D6E-C14FCA127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644109FE-AF58-4881-A2D7-CF97E643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38FEB3E9-183D-49B1-9592-55A67F8FB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F77F0861-AA58-44FA-9586-62ACD617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1C7EE30C-C1A2-4A90-965C-F15367999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DD4DB728-32CA-4743-8C43-6FE9277CE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723B68CB-3F69-4D2B-B2CD-00591B5B6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DF80743C-49A9-4790-8231-4A861B6B4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AC365D68-EBF2-457A-ADA0-0DED79CE2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Line 20">
                <a:extLst>
                  <a:ext uri="{FF2B5EF4-FFF2-40B4-BE49-F238E27FC236}">
                    <a16:creationId xmlns:a16="http://schemas.microsoft.com/office/drawing/2014/main" id="{0377204E-258B-4E62-AF29-D2CA5FA1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4D3766C3-10F6-47BD-BEBC-E1B7B2D4D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23764CCC-542E-4FE8-AF60-483666B53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34014644-C732-469A-B442-76342C58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6D00BB14-2C2D-47F3-8543-B4F33134F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90ED75EC-9CE6-4EAB-B87A-7F64DBBC3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C51E3B3B-4EC0-4D73-B173-30FF834A0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7">
                <a:extLst>
                  <a:ext uri="{FF2B5EF4-FFF2-40B4-BE49-F238E27FC236}">
                    <a16:creationId xmlns:a16="http://schemas.microsoft.com/office/drawing/2014/main" id="{051DA61C-9C94-4E73-AFDD-AB93ED960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8">
                <a:extLst>
                  <a:ext uri="{FF2B5EF4-FFF2-40B4-BE49-F238E27FC236}">
                    <a16:creationId xmlns:a16="http://schemas.microsoft.com/office/drawing/2014/main" id="{D3CB67E4-1AF6-4E51-8941-7BC3A151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29">
                <a:extLst>
                  <a:ext uri="{FF2B5EF4-FFF2-40B4-BE49-F238E27FC236}">
                    <a16:creationId xmlns:a16="http://schemas.microsoft.com/office/drawing/2014/main" id="{8EFA0E4B-4504-46B7-832D-DCAD30164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0">
                <a:extLst>
                  <a:ext uri="{FF2B5EF4-FFF2-40B4-BE49-F238E27FC236}">
                    <a16:creationId xmlns:a16="http://schemas.microsoft.com/office/drawing/2014/main" id="{FB5D260D-2980-4232-88F1-653ED01DD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1">
                <a:extLst>
                  <a:ext uri="{FF2B5EF4-FFF2-40B4-BE49-F238E27FC236}">
                    <a16:creationId xmlns:a16="http://schemas.microsoft.com/office/drawing/2014/main" id="{D52032D7-ABA8-448A-8B43-91495385C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2">
                <a:extLst>
                  <a:ext uri="{FF2B5EF4-FFF2-40B4-BE49-F238E27FC236}">
                    <a16:creationId xmlns:a16="http://schemas.microsoft.com/office/drawing/2014/main" id="{B47FC820-9AAA-48BC-9099-26F777D6D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3">
                <a:extLst>
                  <a:ext uri="{FF2B5EF4-FFF2-40B4-BE49-F238E27FC236}">
                    <a16:creationId xmlns:a16="http://schemas.microsoft.com/office/drawing/2014/main" id="{40092CBB-1DF6-491A-BFBE-4C98E0A73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4">
                <a:extLst>
                  <a:ext uri="{FF2B5EF4-FFF2-40B4-BE49-F238E27FC236}">
                    <a16:creationId xmlns:a16="http://schemas.microsoft.com/office/drawing/2014/main" id="{3607BF13-98A9-44D0-BD65-1355A5066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35">
                <a:extLst>
                  <a:ext uri="{FF2B5EF4-FFF2-40B4-BE49-F238E27FC236}">
                    <a16:creationId xmlns:a16="http://schemas.microsoft.com/office/drawing/2014/main" id="{4AA2D185-298E-47EF-8DCA-9CF026A5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86E4E55C-8C64-4683-8612-4CACD5B90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7DC3B383-E5AE-4FB5-8DC0-7DC97B4D2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7A93DEEF-05B1-45DD-AAD8-468BC2661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845FC2B5-AF85-46D5-A761-136AE1118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DA49ED81-10D8-4E0C-BD21-EF6A5239D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DE113C6C-F5BB-4926-845A-70DD7585E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0E11353B-E120-43A7-813C-FBA0E1EE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CE9D69A8-42FB-417E-90AB-D3A386CF0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3C7004BF-6499-43C9-94D4-FE7E36889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5">
                <a:extLst>
                  <a:ext uri="{FF2B5EF4-FFF2-40B4-BE49-F238E27FC236}">
                    <a16:creationId xmlns:a16="http://schemas.microsoft.com/office/drawing/2014/main" id="{317E3BF2-6835-48DD-9A38-460BDF921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6">
                <a:extLst>
                  <a:ext uri="{FF2B5EF4-FFF2-40B4-BE49-F238E27FC236}">
                    <a16:creationId xmlns:a16="http://schemas.microsoft.com/office/drawing/2014/main" id="{8C6F47B9-0C05-451A-AE30-D2310C96E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909E2266-26D4-427D-8540-6E5F13CAB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8E8E1218-6E87-4612-9C5A-DC44EAB2B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238B11EF-7B23-402C-A62B-1CAB3DA1F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377EA1B0-1EFC-4272-81B8-387BC34A3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C84F91B7-2CBC-4E82-9AAE-066C3F955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7FC2AC30-47EA-4B01-A2E6-042AA412B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FA59A357-6C35-4B6A-AFD2-7B8169680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Line 54">
                <a:extLst>
                  <a:ext uri="{FF2B5EF4-FFF2-40B4-BE49-F238E27FC236}">
                    <a16:creationId xmlns:a16="http://schemas.microsoft.com/office/drawing/2014/main" id="{80A2B50F-5881-4C0A-9C49-ADEDBE8B1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5">
                <a:extLst>
                  <a:ext uri="{FF2B5EF4-FFF2-40B4-BE49-F238E27FC236}">
                    <a16:creationId xmlns:a16="http://schemas.microsoft.com/office/drawing/2014/main" id="{944119F4-8E79-4EA3-B444-DEAF51341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6">
                <a:extLst>
                  <a:ext uri="{FF2B5EF4-FFF2-40B4-BE49-F238E27FC236}">
                    <a16:creationId xmlns:a16="http://schemas.microsoft.com/office/drawing/2014/main" id="{CB8B57B6-548F-43EF-9183-20FE130CB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7">
                <a:extLst>
                  <a:ext uri="{FF2B5EF4-FFF2-40B4-BE49-F238E27FC236}">
                    <a16:creationId xmlns:a16="http://schemas.microsoft.com/office/drawing/2014/main" id="{141A8E27-A604-4460-8EEE-1E7B6A8C2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8">
                <a:extLst>
                  <a:ext uri="{FF2B5EF4-FFF2-40B4-BE49-F238E27FC236}">
                    <a16:creationId xmlns:a16="http://schemas.microsoft.com/office/drawing/2014/main" id="{242ACA74-A9DD-444A-B812-2207E111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59">
                <a:extLst>
                  <a:ext uri="{FF2B5EF4-FFF2-40B4-BE49-F238E27FC236}">
                    <a16:creationId xmlns:a16="http://schemas.microsoft.com/office/drawing/2014/main" id="{283E1CB5-5C5B-4404-8C49-F5735F0BF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0">
                <a:extLst>
                  <a:ext uri="{FF2B5EF4-FFF2-40B4-BE49-F238E27FC236}">
                    <a16:creationId xmlns:a16="http://schemas.microsoft.com/office/drawing/2014/main" id="{4903BAF4-ADD6-4EA2-A442-CCAA40D6E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1">
                <a:extLst>
                  <a:ext uri="{FF2B5EF4-FFF2-40B4-BE49-F238E27FC236}">
                    <a16:creationId xmlns:a16="http://schemas.microsoft.com/office/drawing/2014/main" id="{57FE99D6-7059-4911-89AC-70870F28F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2">
                <a:extLst>
                  <a:ext uri="{FF2B5EF4-FFF2-40B4-BE49-F238E27FC236}">
                    <a16:creationId xmlns:a16="http://schemas.microsoft.com/office/drawing/2014/main" id="{1339A570-1E61-4397-A899-40E0643E3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3">
                <a:extLst>
                  <a:ext uri="{FF2B5EF4-FFF2-40B4-BE49-F238E27FC236}">
                    <a16:creationId xmlns:a16="http://schemas.microsoft.com/office/drawing/2014/main" id="{D51548EE-994F-4E51-BEE2-B1D09CACF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4">
                <a:extLst>
                  <a:ext uri="{FF2B5EF4-FFF2-40B4-BE49-F238E27FC236}">
                    <a16:creationId xmlns:a16="http://schemas.microsoft.com/office/drawing/2014/main" id="{97E99385-9F79-4F36-9B31-981AA33D0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5">
                <a:extLst>
                  <a:ext uri="{FF2B5EF4-FFF2-40B4-BE49-F238E27FC236}">
                    <a16:creationId xmlns:a16="http://schemas.microsoft.com/office/drawing/2014/main" id="{7B267F96-39DE-4837-9B53-36DCB7616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6">
                <a:extLst>
                  <a:ext uri="{FF2B5EF4-FFF2-40B4-BE49-F238E27FC236}">
                    <a16:creationId xmlns:a16="http://schemas.microsoft.com/office/drawing/2014/main" id="{AE3FC04F-5828-4ADF-8CFD-25F3F55E2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7">
                <a:extLst>
                  <a:ext uri="{FF2B5EF4-FFF2-40B4-BE49-F238E27FC236}">
                    <a16:creationId xmlns:a16="http://schemas.microsoft.com/office/drawing/2014/main" id="{567F5BE2-B4CE-49CC-827D-C38750330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8">
                <a:extLst>
                  <a:ext uri="{FF2B5EF4-FFF2-40B4-BE49-F238E27FC236}">
                    <a16:creationId xmlns:a16="http://schemas.microsoft.com/office/drawing/2014/main" id="{33A0E465-F915-42B3-9DFE-AB9121C2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Line 69">
                <a:extLst>
                  <a:ext uri="{FF2B5EF4-FFF2-40B4-BE49-F238E27FC236}">
                    <a16:creationId xmlns:a16="http://schemas.microsoft.com/office/drawing/2014/main" id="{37A26DC9-2399-45B5-AFF9-34EF89890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Rectangle 70">
                <a:extLst>
                  <a:ext uri="{FF2B5EF4-FFF2-40B4-BE49-F238E27FC236}">
                    <a16:creationId xmlns:a16="http://schemas.microsoft.com/office/drawing/2014/main" id="{E88CF9ED-1CB8-4825-A6D6-042DC97D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1">
                <a:extLst>
                  <a:ext uri="{FF2B5EF4-FFF2-40B4-BE49-F238E27FC236}">
                    <a16:creationId xmlns:a16="http://schemas.microsoft.com/office/drawing/2014/main" id="{8EB25D4C-9243-402D-9189-2986D47BE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2">
                <a:extLst>
                  <a:ext uri="{FF2B5EF4-FFF2-40B4-BE49-F238E27FC236}">
                    <a16:creationId xmlns:a16="http://schemas.microsoft.com/office/drawing/2014/main" id="{542CD0B6-1C27-4007-8598-42F0B3EC3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3">
                <a:extLst>
                  <a:ext uri="{FF2B5EF4-FFF2-40B4-BE49-F238E27FC236}">
                    <a16:creationId xmlns:a16="http://schemas.microsoft.com/office/drawing/2014/main" id="{49F6F317-F32D-4EC8-BA08-09D69EFF5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4">
                <a:extLst>
                  <a:ext uri="{FF2B5EF4-FFF2-40B4-BE49-F238E27FC236}">
                    <a16:creationId xmlns:a16="http://schemas.microsoft.com/office/drawing/2014/main" id="{8B26FD27-3C8D-437A-8EB5-B31327157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5">
                <a:extLst>
                  <a:ext uri="{FF2B5EF4-FFF2-40B4-BE49-F238E27FC236}">
                    <a16:creationId xmlns:a16="http://schemas.microsoft.com/office/drawing/2014/main" id="{7C019521-0F27-4BDA-86C5-9984A72A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6">
                <a:extLst>
                  <a:ext uri="{FF2B5EF4-FFF2-40B4-BE49-F238E27FC236}">
                    <a16:creationId xmlns:a16="http://schemas.microsoft.com/office/drawing/2014/main" id="{CD1EAF50-EEC2-40AE-BE55-9EE396820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7">
                <a:extLst>
                  <a:ext uri="{FF2B5EF4-FFF2-40B4-BE49-F238E27FC236}">
                    <a16:creationId xmlns:a16="http://schemas.microsoft.com/office/drawing/2014/main" id="{86D744B0-B75B-4596-BE52-D13FDD457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8">
                <a:extLst>
                  <a:ext uri="{FF2B5EF4-FFF2-40B4-BE49-F238E27FC236}">
                    <a16:creationId xmlns:a16="http://schemas.microsoft.com/office/drawing/2014/main" id="{E0F0AFFD-9C4F-47FA-932E-825C639B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79">
                <a:extLst>
                  <a:ext uri="{FF2B5EF4-FFF2-40B4-BE49-F238E27FC236}">
                    <a16:creationId xmlns:a16="http://schemas.microsoft.com/office/drawing/2014/main" id="{C68C40EE-9011-4D26-BA6E-DA6EBFDF7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0">
                <a:extLst>
                  <a:ext uri="{FF2B5EF4-FFF2-40B4-BE49-F238E27FC236}">
                    <a16:creationId xmlns:a16="http://schemas.microsoft.com/office/drawing/2014/main" id="{6424A46F-A774-479E-918A-9300BBBCB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1">
                <a:extLst>
                  <a:ext uri="{FF2B5EF4-FFF2-40B4-BE49-F238E27FC236}">
                    <a16:creationId xmlns:a16="http://schemas.microsoft.com/office/drawing/2014/main" id="{AB014C0C-5CC2-47D7-B1E5-81BF90FC2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2">
                <a:extLst>
                  <a:ext uri="{FF2B5EF4-FFF2-40B4-BE49-F238E27FC236}">
                    <a16:creationId xmlns:a16="http://schemas.microsoft.com/office/drawing/2014/main" id="{0872C0AD-4BAB-4A68-BFDC-734FCAE58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Rectangle 83">
                <a:extLst>
                  <a:ext uri="{FF2B5EF4-FFF2-40B4-BE49-F238E27FC236}">
                    <a16:creationId xmlns:a16="http://schemas.microsoft.com/office/drawing/2014/main" id="{E1416CED-76FE-4FFA-A8A0-6EFEB6277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Line 84">
                <a:extLst>
                  <a:ext uri="{FF2B5EF4-FFF2-40B4-BE49-F238E27FC236}">
                    <a16:creationId xmlns:a16="http://schemas.microsoft.com/office/drawing/2014/main" id="{15F9AC04-8B45-4776-90BC-1E5634B63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5">
                <a:extLst>
                  <a:ext uri="{FF2B5EF4-FFF2-40B4-BE49-F238E27FC236}">
                    <a16:creationId xmlns:a16="http://schemas.microsoft.com/office/drawing/2014/main" id="{97F36D85-C681-4F99-BA70-30CC234C7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6">
                <a:extLst>
                  <a:ext uri="{FF2B5EF4-FFF2-40B4-BE49-F238E27FC236}">
                    <a16:creationId xmlns:a16="http://schemas.microsoft.com/office/drawing/2014/main" id="{E0C457CF-E593-4903-B1D3-C5EAAB634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7">
                <a:extLst>
                  <a:ext uri="{FF2B5EF4-FFF2-40B4-BE49-F238E27FC236}">
                    <a16:creationId xmlns:a16="http://schemas.microsoft.com/office/drawing/2014/main" id="{BF97F095-0AC3-46D7-ACFA-CC313A5ED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8">
                <a:extLst>
                  <a:ext uri="{FF2B5EF4-FFF2-40B4-BE49-F238E27FC236}">
                    <a16:creationId xmlns:a16="http://schemas.microsoft.com/office/drawing/2014/main" id="{465C222F-2C24-4519-93E1-0C9B19662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89">
                <a:extLst>
                  <a:ext uri="{FF2B5EF4-FFF2-40B4-BE49-F238E27FC236}">
                    <a16:creationId xmlns:a16="http://schemas.microsoft.com/office/drawing/2014/main" id="{7D44A2EC-2BAF-4631-B069-2C99DDC74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0">
                <a:extLst>
                  <a:ext uri="{FF2B5EF4-FFF2-40B4-BE49-F238E27FC236}">
                    <a16:creationId xmlns:a16="http://schemas.microsoft.com/office/drawing/2014/main" id="{AA94D7BF-EDFE-416C-803A-50CD595AB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1">
                <a:extLst>
                  <a:ext uri="{FF2B5EF4-FFF2-40B4-BE49-F238E27FC236}">
                    <a16:creationId xmlns:a16="http://schemas.microsoft.com/office/drawing/2014/main" id="{8B0FCB00-C1E2-4346-8426-0F355FDB9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2">
                <a:extLst>
                  <a:ext uri="{FF2B5EF4-FFF2-40B4-BE49-F238E27FC236}">
                    <a16:creationId xmlns:a16="http://schemas.microsoft.com/office/drawing/2014/main" id="{E24BC67F-EFEB-4CA5-9C85-14A0512E6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3">
                <a:extLst>
                  <a:ext uri="{FF2B5EF4-FFF2-40B4-BE49-F238E27FC236}">
                    <a16:creationId xmlns:a16="http://schemas.microsoft.com/office/drawing/2014/main" id="{134D6E3F-4C36-48AA-A058-81626C06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4">
                <a:extLst>
                  <a:ext uri="{FF2B5EF4-FFF2-40B4-BE49-F238E27FC236}">
                    <a16:creationId xmlns:a16="http://schemas.microsoft.com/office/drawing/2014/main" id="{FD6CAAC4-7D14-4FBE-A268-EC3DB7021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5">
                <a:extLst>
                  <a:ext uri="{FF2B5EF4-FFF2-40B4-BE49-F238E27FC236}">
                    <a16:creationId xmlns:a16="http://schemas.microsoft.com/office/drawing/2014/main" id="{C177A9C0-1D02-4D73-BDAE-25F42E399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6">
                <a:extLst>
                  <a:ext uri="{FF2B5EF4-FFF2-40B4-BE49-F238E27FC236}">
                    <a16:creationId xmlns:a16="http://schemas.microsoft.com/office/drawing/2014/main" id="{54EF7BBD-3CF6-458D-879D-1ACA5D813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7">
                <a:extLst>
                  <a:ext uri="{FF2B5EF4-FFF2-40B4-BE49-F238E27FC236}">
                    <a16:creationId xmlns:a16="http://schemas.microsoft.com/office/drawing/2014/main" id="{3016CBC0-F360-45FA-8D45-50E753E23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8">
                <a:extLst>
                  <a:ext uri="{FF2B5EF4-FFF2-40B4-BE49-F238E27FC236}">
                    <a16:creationId xmlns:a16="http://schemas.microsoft.com/office/drawing/2014/main" id="{962239DE-8161-4B7D-AF32-C6584CD23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Line 99">
                <a:extLst>
                  <a:ext uri="{FF2B5EF4-FFF2-40B4-BE49-F238E27FC236}">
                    <a16:creationId xmlns:a16="http://schemas.microsoft.com/office/drawing/2014/main" id="{C05F3AA5-CF7F-4E8A-AB81-4D078B151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Rectangle 100">
                <a:extLst>
                  <a:ext uri="{FF2B5EF4-FFF2-40B4-BE49-F238E27FC236}">
                    <a16:creationId xmlns:a16="http://schemas.microsoft.com/office/drawing/2014/main" id="{986E2EA2-C7F2-42C9-A356-621EF847D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1">
                <a:extLst>
                  <a:ext uri="{FF2B5EF4-FFF2-40B4-BE49-F238E27FC236}">
                    <a16:creationId xmlns:a16="http://schemas.microsoft.com/office/drawing/2014/main" id="{63614ABA-FA8B-4FBB-95F6-619431BAE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2">
                <a:extLst>
                  <a:ext uri="{FF2B5EF4-FFF2-40B4-BE49-F238E27FC236}">
                    <a16:creationId xmlns:a16="http://schemas.microsoft.com/office/drawing/2014/main" id="{D7D465E3-9A68-448F-A7CF-1D2B13BD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3">
                <a:extLst>
                  <a:ext uri="{FF2B5EF4-FFF2-40B4-BE49-F238E27FC236}">
                    <a16:creationId xmlns:a16="http://schemas.microsoft.com/office/drawing/2014/main" id="{50B0FCAC-1E08-47FB-B571-1B34021A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4">
                <a:extLst>
                  <a:ext uri="{FF2B5EF4-FFF2-40B4-BE49-F238E27FC236}">
                    <a16:creationId xmlns:a16="http://schemas.microsoft.com/office/drawing/2014/main" id="{0E8E2077-8E86-439F-BF9E-6716997E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Rectangle 105">
                <a:extLst>
                  <a:ext uri="{FF2B5EF4-FFF2-40B4-BE49-F238E27FC236}">
                    <a16:creationId xmlns:a16="http://schemas.microsoft.com/office/drawing/2014/main" id="{3AD33CFB-3082-44C7-946E-467606012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Line 106">
                <a:extLst>
                  <a:ext uri="{FF2B5EF4-FFF2-40B4-BE49-F238E27FC236}">
                    <a16:creationId xmlns:a16="http://schemas.microsoft.com/office/drawing/2014/main" id="{FBC9C69A-44CB-4053-94ED-9F120131C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7">
                <a:extLst>
                  <a:ext uri="{FF2B5EF4-FFF2-40B4-BE49-F238E27FC236}">
                    <a16:creationId xmlns:a16="http://schemas.microsoft.com/office/drawing/2014/main" id="{CD7110A9-B823-46E1-8F75-F096620D7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8">
                <a:extLst>
                  <a:ext uri="{FF2B5EF4-FFF2-40B4-BE49-F238E27FC236}">
                    <a16:creationId xmlns:a16="http://schemas.microsoft.com/office/drawing/2014/main" id="{D14D3516-CB0A-4282-A563-BA4DCF68B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09">
                <a:extLst>
                  <a:ext uri="{FF2B5EF4-FFF2-40B4-BE49-F238E27FC236}">
                    <a16:creationId xmlns:a16="http://schemas.microsoft.com/office/drawing/2014/main" id="{76363C77-C86D-4AFB-8C0D-40B1AB41B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0">
                <a:extLst>
                  <a:ext uri="{FF2B5EF4-FFF2-40B4-BE49-F238E27FC236}">
                    <a16:creationId xmlns:a16="http://schemas.microsoft.com/office/drawing/2014/main" id="{9E96750C-0418-4F93-B557-94B0253EE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1">
                <a:extLst>
                  <a:ext uri="{FF2B5EF4-FFF2-40B4-BE49-F238E27FC236}">
                    <a16:creationId xmlns:a16="http://schemas.microsoft.com/office/drawing/2014/main" id="{DB42C8D0-DE08-4D04-A542-ACA3CE7B8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2">
                <a:extLst>
                  <a:ext uri="{FF2B5EF4-FFF2-40B4-BE49-F238E27FC236}">
                    <a16:creationId xmlns:a16="http://schemas.microsoft.com/office/drawing/2014/main" id="{5E8F0686-FA26-477B-9528-C2355756C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3">
                <a:extLst>
                  <a:ext uri="{FF2B5EF4-FFF2-40B4-BE49-F238E27FC236}">
                    <a16:creationId xmlns:a16="http://schemas.microsoft.com/office/drawing/2014/main" id="{06611186-604C-4183-B417-53C4628EA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Line 114">
                <a:extLst>
                  <a:ext uri="{FF2B5EF4-FFF2-40B4-BE49-F238E27FC236}">
                    <a16:creationId xmlns:a16="http://schemas.microsoft.com/office/drawing/2014/main" id="{8BB08E61-F260-4DB9-A84E-5B8B7DA97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Rectangle 115">
                <a:extLst>
                  <a:ext uri="{FF2B5EF4-FFF2-40B4-BE49-F238E27FC236}">
                    <a16:creationId xmlns:a16="http://schemas.microsoft.com/office/drawing/2014/main" id="{F90593EB-7965-43D0-A57C-BE7A8916E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6">
                <a:extLst>
                  <a:ext uri="{FF2B5EF4-FFF2-40B4-BE49-F238E27FC236}">
                    <a16:creationId xmlns:a16="http://schemas.microsoft.com/office/drawing/2014/main" id="{16BB1E74-3F3E-453D-B306-5C9112D17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7">
                <a:extLst>
                  <a:ext uri="{FF2B5EF4-FFF2-40B4-BE49-F238E27FC236}">
                    <a16:creationId xmlns:a16="http://schemas.microsoft.com/office/drawing/2014/main" id="{266E9F9F-4AC7-4BC8-B22E-0FAE1C319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8">
                <a:extLst>
                  <a:ext uri="{FF2B5EF4-FFF2-40B4-BE49-F238E27FC236}">
                    <a16:creationId xmlns:a16="http://schemas.microsoft.com/office/drawing/2014/main" id="{696CA3FF-A451-47BE-BF9D-09F20A476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19">
                <a:extLst>
                  <a:ext uri="{FF2B5EF4-FFF2-40B4-BE49-F238E27FC236}">
                    <a16:creationId xmlns:a16="http://schemas.microsoft.com/office/drawing/2014/main" id="{7AB70658-EB97-41DF-ADA8-24DC3B664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Rectangle 120">
                <a:extLst>
                  <a:ext uri="{FF2B5EF4-FFF2-40B4-BE49-F238E27FC236}">
                    <a16:creationId xmlns:a16="http://schemas.microsoft.com/office/drawing/2014/main" id="{9016BA31-5061-45AC-8998-D6B92DE2E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" name="Line 121">
                <a:extLst>
                  <a:ext uri="{FF2B5EF4-FFF2-40B4-BE49-F238E27FC236}">
                    <a16:creationId xmlns:a16="http://schemas.microsoft.com/office/drawing/2014/main" id="{A97F122E-A085-4C85-8F6F-FE4005C6B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2">
                <a:extLst>
                  <a:ext uri="{FF2B5EF4-FFF2-40B4-BE49-F238E27FC236}">
                    <a16:creationId xmlns:a16="http://schemas.microsoft.com/office/drawing/2014/main" id="{A3042852-4868-4EFD-8862-681D61A65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3">
                <a:extLst>
                  <a:ext uri="{FF2B5EF4-FFF2-40B4-BE49-F238E27FC236}">
                    <a16:creationId xmlns:a16="http://schemas.microsoft.com/office/drawing/2014/main" id="{71228E82-E51C-4DB6-8041-21A8E203B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4">
                <a:extLst>
                  <a:ext uri="{FF2B5EF4-FFF2-40B4-BE49-F238E27FC236}">
                    <a16:creationId xmlns:a16="http://schemas.microsoft.com/office/drawing/2014/main" id="{21A2BB7F-8E78-4989-B8B8-1002C247D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5">
                <a:extLst>
                  <a:ext uri="{FF2B5EF4-FFF2-40B4-BE49-F238E27FC236}">
                    <a16:creationId xmlns:a16="http://schemas.microsoft.com/office/drawing/2014/main" id="{3D49B933-E8E7-40F3-B8CC-08F09044B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6">
                <a:extLst>
                  <a:ext uri="{FF2B5EF4-FFF2-40B4-BE49-F238E27FC236}">
                    <a16:creationId xmlns:a16="http://schemas.microsoft.com/office/drawing/2014/main" id="{C882F3B2-BAA5-4F8D-A57E-3AE35F3BD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7">
                <a:extLst>
                  <a:ext uri="{FF2B5EF4-FFF2-40B4-BE49-F238E27FC236}">
                    <a16:creationId xmlns:a16="http://schemas.microsoft.com/office/drawing/2014/main" id="{7E30EABB-F11B-42B3-9F1B-28C7CAA0F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8">
                <a:extLst>
                  <a:ext uri="{FF2B5EF4-FFF2-40B4-BE49-F238E27FC236}">
                    <a16:creationId xmlns:a16="http://schemas.microsoft.com/office/drawing/2014/main" id="{0ACBCAB4-68FE-42BC-8802-4103C5E60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29">
                <a:extLst>
                  <a:ext uri="{FF2B5EF4-FFF2-40B4-BE49-F238E27FC236}">
                    <a16:creationId xmlns:a16="http://schemas.microsoft.com/office/drawing/2014/main" id="{AD684F57-2850-497E-BCEB-5F2755234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Rectangle 130">
                <a:extLst>
                  <a:ext uri="{FF2B5EF4-FFF2-40B4-BE49-F238E27FC236}">
                    <a16:creationId xmlns:a16="http://schemas.microsoft.com/office/drawing/2014/main" id="{76C21F49-7567-475D-B8F2-FA5714C5F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1">
                <a:extLst>
                  <a:ext uri="{FF2B5EF4-FFF2-40B4-BE49-F238E27FC236}">
                    <a16:creationId xmlns:a16="http://schemas.microsoft.com/office/drawing/2014/main" id="{FAFBBBEF-1EBD-462E-89A1-E6ACC7A58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2">
                <a:extLst>
                  <a:ext uri="{FF2B5EF4-FFF2-40B4-BE49-F238E27FC236}">
                    <a16:creationId xmlns:a16="http://schemas.microsoft.com/office/drawing/2014/main" id="{BD4B4323-4D4F-436C-9FBD-FEDE43E17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3">
                <a:extLst>
                  <a:ext uri="{FF2B5EF4-FFF2-40B4-BE49-F238E27FC236}">
                    <a16:creationId xmlns:a16="http://schemas.microsoft.com/office/drawing/2014/main" id="{DF557B3E-FDF8-4118-9277-2BB56D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4">
                <a:extLst>
                  <a:ext uri="{FF2B5EF4-FFF2-40B4-BE49-F238E27FC236}">
                    <a16:creationId xmlns:a16="http://schemas.microsoft.com/office/drawing/2014/main" id="{2A117300-1A03-4807-9936-5BC18DD23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Rectangle 135">
                <a:extLst>
                  <a:ext uri="{FF2B5EF4-FFF2-40B4-BE49-F238E27FC236}">
                    <a16:creationId xmlns:a16="http://schemas.microsoft.com/office/drawing/2014/main" id="{F30CAC3D-1318-49B6-B677-3BC96C4E2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8" name="Line 136">
                <a:extLst>
                  <a:ext uri="{FF2B5EF4-FFF2-40B4-BE49-F238E27FC236}">
                    <a16:creationId xmlns:a16="http://schemas.microsoft.com/office/drawing/2014/main" id="{CAB774DE-E47F-4D7E-B1DC-D4D4C1A81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7">
                <a:extLst>
                  <a:ext uri="{FF2B5EF4-FFF2-40B4-BE49-F238E27FC236}">
                    <a16:creationId xmlns:a16="http://schemas.microsoft.com/office/drawing/2014/main" id="{938C233F-4063-49AD-854E-842F4FEE1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8">
                <a:extLst>
                  <a:ext uri="{FF2B5EF4-FFF2-40B4-BE49-F238E27FC236}">
                    <a16:creationId xmlns:a16="http://schemas.microsoft.com/office/drawing/2014/main" id="{950D70F8-2DB1-41DE-B010-8EA7DF4E4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39">
                <a:extLst>
                  <a:ext uri="{FF2B5EF4-FFF2-40B4-BE49-F238E27FC236}">
                    <a16:creationId xmlns:a16="http://schemas.microsoft.com/office/drawing/2014/main" id="{342765C0-5036-48E8-9346-CB4877FDE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0">
                <a:extLst>
                  <a:ext uri="{FF2B5EF4-FFF2-40B4-BE49-F238E27FC236}">
                    <a16:creationId xmlns:a16="http://schemas.microsoft.com/office/drawing/2014/main" id="{9B439BDC-E255-4EF0-AFA1-71099BAB9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1">
                <a:extLst>
                  <a:ext uri="{FF2B5EF4-FFF2-40B4-BE49-F238E27FC236}">
                    <a16:creationId xmlns:a16="http://schemas.microsoft.com/office/drawing/2014/main" id="{6E4BFBD3-3B48-4BE2-A209-0E88302DD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2">
                <a:extLst>
                  <a:ext uri="{FF2B5EF4-FFF2-40B4-BE49-F238E27FC236}">
                    <a16:creationId xmlns:a16="http://schemas.microsoft.com/office/drawing/2014/main" id="{303CAF06-B4F5-42F6-9506-E043C087F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3">
                <a:extLst>
                  <a:ext uri="{FF2B5EF4-FFF2-40B4-BE49-F238E27FC236}">
                    <a16:creationId xmlns:a16="http://schemas.microsoft.com/office/drawing/2014/main" id="{1E04B263-A0EA-4193-854F-B6EB7F498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Line 144">
                <a:extLst>
                  <a:ext uri="{FF2B5EF4-FFF2-40B4-BE49-F238E27FC236}">
                    <a16:creationId xmlns:a16="http://schemas.microsoft.com/office/drawing/2014/main" id="{4A7106B3-B20F-459F-8C90-629C86622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7" name="Rectangle 145">
                <a:extLst>
                  <a:ext uri="{FF2B5EF4-FFF2-40B4-BE49-F238E27FC236}">
                    <a16:creationId xmlns:a16="http://schemas.microsoft.com/office/drawing/2014/main" id="{61EA73B7-41D1-4C10-8A3C-63ABBBFBD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6">
                <a:extLst>
                  <a:ext uri="{FF2B5EF4-FFF2-40B4-BE49-F238E27FC236}">
                    <a16:creationId xmlns:a16="http://schemas.microsoft.com/office/drawing/2014/main" id="{955D680F-C14A-4343-A3BD-3AFBF4CE3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7">
                <a:extLst>
                  <a:ext uri="{FF2B5EF4-FFF2-40B4-BE49-F238E27FC236}">
                    <a16:creationId xmlns:a16="http://schemas.microsoft.com/office/drawing/2014/main" id="{09064C1C-7EF5-4100-BDA5-627BAE7FE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8">
                <a:extLst>
                  <a:ext uri="{FF2B5EF4-FFF2-40B4-BE49-F238E27FC236}">
                    <a16:creationId xmlns:a16="http://schemas.microsoft.com/office/drawing/2014/main" id="{218B5A3C-2493-448C-BD7C-9B4A29EA7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49">
                <a:extLst>
                  <a:ext uri="{FF2B5EF4-FFF2-40B4-BE49-F238E27FC236}">
                    <a16:creationId xmlns:a16="http://schemas.microsoft.com/office/drawing/2014/main" id="{717559A3-9497-4A0D-BD70-594E0998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0">
                <a:extLst>
                  <a:ext uri="{FF2B5EF4-FFF2-40B4-BE49-F238E27FC236}">
                    <a16:creationId xmlns:a16="http://schemas.microsoft.com/office/drawing/2014/main" id="{62193F7D-5574-4D1B-A7D8-8236EC323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1">
                <a:extLst>
                  <a:ext uri="{FF2B5EF4-FFF2-40B4-BE49-F238E27FC236}">
                    <a16:creationId xmlns:a16="http://schemas.microsoft.com/office/drawing/2014/main" id="{3DF0601C-0B0C-4B38-A1BD-06B6C7CB9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2">
                <a:extLst>
                  <a:ext uri="{FF2B5EF4-FFF2-40B4-BE49-F238E27FC236}">
                    <a16:creationId xmlns:a16="http://schemas.microsoft.com/office/drawing/2014/main" id="{972D2900-8362-4C28-A774-E363FDAA8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3">
                <a:extLst>
                  <a:ext uri="{FF2B5EF4-FFF2-40B4-BE49-F238E27FC236}">
                    <a16:creationId xmlns:a16="http://schemas.microsoft.com/office/drawing/2014/main" id="{14932874-07D1-4F44-908A-41790C81A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4">
                <a:extLst>
                  <a:ext uri="{FF2B5EF4-FFF2-40B4-BE49-F238E27FC236}">
                    <a16:creationId xmlns:a16="http://schemas.microsoft.com/office/drawing/2014/main" id="{D41F7DD1-11C1-4395-9FF1-43FEEA06C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5">
                <a:extLst>
                  <a:ext uri="{FF2B5EF4-FFF2-40B4-BE49-F238E27FC236}">
                    <a16:creationId xmlns:a16="http://schemas.microsoft.com/office/drawing/2014/main" id="{DC41AC6E-EEAB-4024-8AE5-BDF123F67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6">
                <a:extLst>
                  <a:ext uri="{FF2B5EF4-FFF2-40B4-BE49-F238E27FC236}">
                    <a16:creationId xmlns:a16="http://schemas.microsoft.com/office/drawing/2014/main" id="{12CAFD84-C5E0-47FB-977A-B68EB57EF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7">
                <a:extLst>
                  <a:ext uri="{FF2B5EF4-FFF2-40B4-BE49-F238E27FC236}">
                    <a16:creationId xmlns:a16="http://schemas.microsoft.com/office/drawing/2014/main" id="{CF84299A-DD80-4A27-A4C1-785BEE5F1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8">
                <a:extLst>
                  <a:ext uri="{FF2B5EF4-FFF2-40B4-BE49-F238E27FC236}">
                    <a16:creationId xmlns:a16="http://schemas.microsoft.com/office/drawing/2014/main" id="{8FD6929E-271D-41ED-BC39-04482D009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59">
                <a:extLst>
                  <a:ext uri="{FF2B5EF4-FFF2-40B4-BE49-F238E27FC236}">
                    <a16:creationId xmlns:a16="http://schemas.microsoft.com/office/drawing/2014/main" id="{49A514C5-C37A-4913-BEF1-C4C872501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0">
                <a:extLst>
                  <a:ext uri="{FF2B5EF4-FFF2-40B4-BE49-F238E27FC236}">
                    <a16:creationId xmlns:a16="http://schemas.microsoft.com/office/drawing/2014/main" id="{80B67F14-DC1A-4808-AC38-CBF2BBB85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1">
                <a:extLst>
                  <a:ext uri="{FF2B5EF4-FFF2-40B4-BE49-F238E27FC236}">
                    <a16:creationId xmlns:a16="http://schemas.microsoft.com/office/drawing/2014/main" id="{E771B0B9-C780-4E0F-BCB8-7BF9A42B8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Rectangle 162">
                <a:extLst>
                  <a:ext uri="{FF2B5EF4-FFF2-40B4-BE49-F238E27FC236}">
                    <a16:creationId xmlns:a16="http://schemas.microsoft.com/office/drawing/2014/main" id="{7C454623-0B33-4A39-B59F-1C0C00FAE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5" name="Line 163">
                <a:extLst>
                  <a:ext uri="{FF2B5EF4-FFF2-40B4-BE49-F238E27FC236}">
                    <a16:creationId xmlns:a16="http://schemas.microsoft.com/office/drawing/2014/main" id="{07FA0334-3345-42B7-98C6-BC2BA491B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4">
                <a:extLst>
                  <a:ext uri="{FF2B5EF4-FFF2-40B4-BE49-F238E27FC236}">
                    <a16:creationId xmlns:a16="http://schemas.microsoft.com/office/drawing/2014/main" id="{FE0A279E-E028-4BB7-905E-13E3D22EB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5">
                <a:extLst>
                  <a:ext uri="{FF2B5EF4-FFF2-40B4-BE49-F238E27FC236}">
                    <a16:creationId xmlns:a16="http://schemas.microsoft.com/office/drawing/2014/main" id="{DB6E7B78-79E6-4D28-98EE-B55E535C3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6">
                <a:extLst>
                  <a:ext uri="{FF2B5EF4-FFF2-40B4-BE49-F238E27FC236}">
                    <a16:creationId xmlns:a16="http://schemas.microsoft.com/office/drawing/2014/main" id="{B9C6F452-3D48-4943-A900-D43306E0B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7">
                <a:extLst>
                  <a:ext uri="{FF2B5EF4-FFF2-40B4-BE49-F238E27FC236}">
                    <a16:creationId xmlns:a16="http://schemas.microsoft.com/office/drawing/2014/main" id="{0612720C-F26F-4B82-BBF0-EA3559EC1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8">
                <a:extLst>
                  <a:ext uri="{FF2B5EF4-FFF2-40B4-BE49-F238E27FC236}">
                    <a16:creationId xmlns:a16="http://schemas.microsoft.com/office/drawing/2014/main" id="{AF23C914-4595-4023-BA6B-CBC8B808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69">
                <a:extLst>
                  <a:ext uri="{FF2B5EF4-FFF2-40B4-BE49-F238E27FC236}">
                    <a16:creationId xmlns:a16="http://schemas.microsoft.com/office/drawing/2014/main" id="{CCA1BBA7-2D78-4295-9D9B-5E1D5BAEC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0">
                <a:extLst>
                  <a:ext uri="{FF2B5EF4-FFF2-40B4-BE49-F238E27FC236}">
                    <a16:creationId xmlns:a16="http://schemas.microsoft.com/office/drawing/2014/main" id="{B0C5C882-1487-4E60-B502-C2987A29B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1">
                <a:extLst>
                  <a:ext uri="{FF2B5EF4-FFF2-40B4-BE49-F238E27FC236}">
                    <a16:creationId xmlns:a16="http://schemas.microsoft.com/office/drawing/2014/main" id="{05517233-0379-4CAC-873F-D03722382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2">
                <a:extLst>
                  <a:ext uri="{FF2B5EF4-FFF2-40B4-BE49-F238E27FC236}">
                    <a16:creationId xmlns:a16="http://schemas.microsoft.com/office/drawing/2014/main" id="{E1C3D185-CF70-4B68-9578-0AEBB6932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73">
                <a:extLst>
                  <a:ext uri="{FF2B5EF4-FFF2-40B4-BE49-F238E27FC236}">
                    <a16:creationId xmlns:a16="http://schemas.microsoft.com/office/drawing/2014/main" id="{BC8448EF-ACA0-4686-B4CC-237D2A763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AutoShape 174">
                <a:extLst>
                  <a:ext uri="{FF2B5EF4-FFF2-40B4-BE49-F238E27FC236}">
                    <a16:creationId xmlns:a16="http://schemas.microsoft.com/office/drawing/2014/main" id="{08616571-C5B6-48F5-83E7-1EB848F4D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7" name="AutoShape 175">
                <a:extLst>
                  <a:ext uri="{FF2B5EF4-FFF2-40B4-BE49-F238E27FC236}">
                    <a16:creationId xmlns:a16="http://schemas.microsoft.com/office/drawing/2014/main" id="{6FA7A9DF-7CCE-42C6-9149-1D46CBFC10CF}"/>
                  </a:ext>
                </a:extLst>
              </p:cNvPr>
              <p:cNvCxnSpPr>
                <a:cxnSpLocks noChangeShapeType="1"/>
                <a:stCxn id="176" idx="1"/>
                <a:endCxn id="176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8" name="Line 176">
                <a:extLst>
                  <a:ext uri="{FF2B5EF4-FFF2-40B4-BE49-F238E27FC236}">
                    <a16:creationId xmlns:a16="http://schemas.microsoft.com/office/drawing/2014/main" id="{E8FC8D4B-A6F5-4BC7-925C-DF2D4683D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177">
                <a:extLst>
                  <a:ext uri="{FF2B5EF4-FFF2-40B4-BE49-F238E27FC236}">
                    <a16:creationId xmlns:a16="http://schemas.microsoft.com/office/drawing/2014/main" id="{D67A368D-2AA8-4A18-BD7B-72855C1DE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Rectangle 178">
                <a:extLst>
                  <a:ext uri="{FF2B5EF4-FFF2-40B4-BE49-F238E27FC236}">
                    <a16:creationId xmlns:a16="http://schemas.microsoft.com/office/drawing/2014/main" id="{BA91649A-E60B-433E-98D7-1B733EEA8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79">
                <a:extLst>
                  <a:ext uri="{FF2B5EF4-FFF2-40B4-BE49-F238E27FC236}">
                    <a16:creationId xmlns:a16="http://schemas.microsoft.com/office/drawing/2014/main" id="{AA1400FA-9081-4413-81BB-EB964E298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0">
                <a:extLst>
                  <a:ext uri="{FF2B5EF4-FFF2-40B4-BE49-F238E27FC236}">
                    <a16:creationId xmlns:a16="http://schemas.microsoft.com/office/drawing/2014/main" id="{29105DF4-55B4-4E47-BDDE-3D1073713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1">
                <a:extLst>
                  <a:ext uri="{FF2B5EF4-FFF2-40B4-BE49-F238E27FC236}">
                    <a16:creationId xmlns:a16="http://schemas.microsoft.com/office/drawing/2014/main" id="{5126EA80-E00C-4837-B3D1-74B3198BC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2">
                <a:extLst>
                  <a:ext uri="{FF2B5EF4-FFF2-40B4-BE49-F238E27FC236}">
                    <a16:creationId xmlns:a16="http://schemas.microsoft.com/office/drawing/2014/main" id="{45BD453A-1D3D-4881-BFD6-F8BE2D76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3">
                <a:extLst>
                  <a:ext uri="{FF2B5EF4-FFF2-40B4-BE49-F238E27FC236}">
                    <a16:creationId xmlns:a16="http://schemas.microsoft.com/office/drawing/2014/main" id="{8240C4A1-AB1D-4D66-9FD5-244B9CEB3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4">
                <a:extLst>
                  <a:ext uri="{FF2B5EF4-FFF2-40B4-BE49-F238E27FC236}">
                    <a16:creationId xmlns:a16="http://schemas.microsoft.com/office/drawing/2014/main" id="{10B22F6F-9D29-416A-9F27-9E361670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5">
                <a:extLst>
                  <a:ext uri="{FF2B5EF4-FFF2-40B4-BE49-F238E27FC236}">
                    <a16:creationId xmlns:a16="http://schemas.microsoft.com/office/drawing/2014/main" id="{403B96E8-F6FA-404F-9A78-D882367E1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6">
                <a:extLst>
                  <a:ext uri="{FF2B5EF4-FFF2-40B4-BE49-F238E27FC236}">
                    <a16:creationId xmlns:a16="http://schemas.microsoft.com/office/drawing/2014/main" id="{43C17CCC-8710-477C-903C-5D9F0E617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7">
                <a:extLst>
                  <a:ext uri="{FF2B5EF4-FFF2-40B4-BE49-F238E27FC236}">
                    <a16:creationId xmlns:a16="http://schemas.microsoft.com/office/drawing/2014/main" id="{348C757D-A7AE-49D8-9E14-1926D3A41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8">
                <a:extLst>
                  <a:ext uri="{FF2B5EF4-FFF2-40B4-BE49-F238E27FC236}">
                    <a16:creationId xmlns:a16="http://schemas.microsoft.com/office/drawing/2014/main" id="{9FEB2D32-A01F-4026-8ED0-E838B08DB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89">
                <a:extLst>
                  <a:ext uri="{FF2B5EF4-FFF2-40B4-BE49-F238E27FC236}">
                    <a16:creationId xmlns:a16="http://schemas.microsoft.com/office/drawing/2014/main" id="{D408AA88-8249-437C-A068-8C83EFB73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0">
                <a:extLst>
                  <a:ext uri="{FF2B5EF4-FFF2-40B4-BE49-F238E27FC236}">
                    <a16:creationId xmlns:a16="http://schemas.microsoft.com/office/drawing/2014/main" id="{AB6F4374-30F7-45CA-AEED-11A36EC07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1">
                <a:extLst>
                  <a:ext uri="{FF2B5EF4-FFF2-40B4-BE49-F238E27FC236}">
                    <a16:creationId xmlns:a16="http://schemas.microsoft.com/office/drawing/2014/main" id="{ECB36E47-7C69-4284-AA2D-0F5E655F8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2">
                <a:extLst>
                  <a:ext uri="{FF2B5EF4-FFF2-40B4-BE49-F238E27FC236}">
                    <a16:creationId xmlns:a16="http://schemas.microsoft.com/office/drawing/2014/main" id="{770AB811-4063-477F-A43A-1A0FD8AF8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3">
                <a:extLst>
                  <a:ext uri="{FF2B5EF4-FFF2-40B4-BE49-F238E27FC236}">
                    <a16:creationId xmlns:a16="http://schemas.microsoft.com/office/drawing/2014/main" id="{CB5DED51-E862-4587-BE07-4725A988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4">
                <a:extLst>
                  <a:ext uri="{FF2B5EF4-FFF2-40B4-BE49-F238E27FC236}">
                    <a16:creationId xmlns:a16="http://schemas.microsoft.com/office/drawing/2014/main" id="{5FDDF79C-62B7-4A55-A524-2A1D97EC3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5">
                <a:extLst>
                  <a:ext uri="{FF2B5EF4-FFF2-40B4-BE49-F238E27FC236}">
                    <a16:creationId xmlns:a16="http://schemas.microsoft.com/office/drawing/2014/main" id="{449D8CBF-02B9-41C8-8F80-C14C876B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6">
                <a:extLst>
                  <a:ext uri="{FF2B5EF4-FFF2-40B4-BE49-F238E27FC236}">
                    <a16:creationId xmlns:a16="http://schemas.microsoft.com/office/drawing/2014/main" id="{7286C5A1-E3C9-49A2-9F59-47350AAA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7">
                <a:extLst>
                  <a:ext uri="{FF2B5EF4-FFF2-40B4-BE49-F238E27FC236}">
                    <a16:creationId xmlns:a16="http://schemas.microsoft.com/office/drawing/2014/main" id="{8A511516-1311-4C81-8A47-576CAB41D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8">
                <a:extLst>
                  <a:ext uri="{FF2B5EF4-FFF2-40B4-BE49-F238E27FC236}">
                    <a16:creationId xmlns:a16="http://schemas.microsoft.com/office/drawing/2014/main" id="{CECA3198-AFDE-4F5F-969B-1FD696EAB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199">
                <a:extLst>
                  <a:ext uri="{FF2B5EF4-FFF2-40B4-BE49-F238E27FC236}">
                    <a16:creationId xmlns:a16="http://schemas.microsoft.com/office/drawing/2014/main" id="{F897B076-CDAE-4F71-A3F9-A661108C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0">
                <a:extLst>
                  <a:ext uri="{FF2B5EF4-FFF2-40B4-BE49-F238E27FC236}">
                    <a16:creationId xmlns:a16="http://schemas.microsoft.com/office/drawing/2014/main" id="{7578FDA5-75FE-47DB-8F6D-397D68E0C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1">
                <a:extLst>
                  <a:ext uri="{FF2B5EF4-FFF2-40B4-BE49-F238E27FC236}">
                    <a16:creationId xmlns:a16="http://schemas.microsoft.com/office/drawing/2014/main" id="{69C3DA73-E774-498D-8739-11540BD14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2">
                <a:extLst>
                  <a:ext uri="{FF2B5EF4-FFF2-40B4-BE49-F238E27FC236}">
                    <a16:creationId xmlns:a16="http://schemas.microsoft.com/office/drawing/2014/main" id="{044FBCF4-D202-4D53-9A78-05C9883AB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3">
                <a:extLst>
                  <a:ext uri="{FF2B5EF4-FFF2-40B4-BE49-F238E27FC236}">
                    <a16:creationId xmlns:a16="http://schemas.microsoft.com/office/drawing/2014/main" id="{0E61E745-C635-4C9E-9809-5BE68E12F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4">
                <a:extLst>
                  <a:ext uri="{FF2B5EF4-FFF2-40B4-BE49-F238E27FC236}">
                    <a16:creationId xmlns:a16="http://schemas.microsoft.com/office/drawing/2014/main" id="{55DA2416-E036-4239-AC0C-4439E46B0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5">
                <a:extLst>
                  <a:ext uri="{FF2B5EF4-FFF2-40B4-BE49-F238E27FC236}">
                    <a16:creationId xmlns:a16="http://schemas.microsoft.com/office/drawing/2014/main" id="{7B2E3DAA-D814-44E5-B97B-AD0E6458A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6">
                <a:extLst>
                  <a:ext uri="{FF2B5EF4-FFF2-40B4-BE49-F238E27FC236}">
                    <a16:creationId xmlns:a16="http://schemas.microsoft.com/office/drawing/2014/main" id="{51F6B727-8529-4289-889B-0C3F60745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7">
                <a:extLst>
                  <a:ext uri="{FF2B5EF4-FFF2-40B4-BE49-F238E27FC236}">
                    <a16:creationId xmlns:a16="http://schemas.microsoft.com/office/drawing/2014/main" id="{D2C30C89-BAD2-46A7-8014-8BE66B028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8">
                <a:extLst>
                  <a:ext uri="{FF2B5EF4-FFF2-40B4-BE49-F238E27FC236}">
                    <a16:creationId xmlns:a16="http://schemas.microsoft.com/office/drawing/2014/main" id="{9C44D834-384A-45A2-AF25-116FD9081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09">
                <a:extLst>
                  <a:ext uri="{FF2B5EF4-FFF2-40B4-BE49-F238E27FC236}">
                    <a16:creationId xmlns:a16="http://schemas.microsoft.com/office/drawing/2014/main" id="{D49B41F7-3F62-468A-9F6A-682E8ADEF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0">
                <a:extLst>
                  <a:ext uri="{FF2B5EF4-FFF2-40B4-BE49-F238E27FC236}">
                    <a16:creationId xmlns:a16="http://schemas.microsoft.com/office/drawing/2014/main" id="{D6A05660-99AC-4341-A8D8-CF061A2F5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1">
                <a:extLst>
                  <a:ext uri="{FF2B5EF4-FFF2-40B4-BE49-F238E27FC236}">
                    <a16:creationId xmlns:a16="http://schemas.microsoft.com/office/drawing/2014/main" id="{E83B45CB-2648-440B-B01E-D65BEB012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2">
                <a:extLst>
                  <a:ext uri="{FF2B5EF4-FFF2-40B4-BE49-F238E27FC236}">
                    <a16:creationId xmlns:a16="http://schemas.microsoft.com/office/drawing/2014/main" id="{74F1563C-3805-41BA-9806-1E1E3E78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3">
                <a:extLst>
                  <a:ext uri="{FF2B5EF4-FFF2-40B4-BE49-F238E27FC236}">
                    <a16:creationId xmlns:a16="http://schemas.microsoft.com/office/drawing/2014/main" id="{171D70FE-F5EC-4FBE-90C1-B1083B720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4">
                <a:extLst>
                  <a:ext uri="{FF2B5EF4-FFF2-40B4-BE49-F238E27FC236}">
                    <a16:creationId xmlns:a16="http://schemas.microsoft.com/office/drawing/2014/main" id="{7C6B528D-D361-41A2-B612-C50609CAD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5">
                <a:extLst>
                  <a:ext uri="{FF2B5EF4-FFF2-40B4-BE49-F238E27FC236}">
                    <a16:creationId xmlns:a16="http://schemas.microsoft.com/office/drawing/2014/main" id="{44DD1959-D0B9-4477-9B6D-233924FDC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6">
                <a:extLst>
                  <a:ext uri="{FF2B5EF4-FFF2-40B4-BE49-F238E27FC236}">
                    <a16:creationId xmlns:a16="http://schemas.microsoft.com/office/drawing/2014/main" id="{DC4B6A4A-48FF-4914-A9C2-40870ACF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7">
                <a:extLst>
                  <a:ext uri="{FF2B5EF4-FFF2-40B4-BE49-F238E27FC236}">
                    <a16:creationId xmlns:a16="http://schemas.microsoft.com/office/drawing/2014/main" id="{EC719FBB-4FE8-4A0F-96D0-DA1142A15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8">
                <a:extLst>
                  <a:ext uri="{FF2B5EF4-FFF2-40B4-BE49-F238E27FC236}">
                    <a16:creationId xmlns:a16="http://schemas.microsoft.com/office/drawing/2014/main" id="{D4287635-9B83-4E90-A942-C14C8D2A2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19">
                <a:extLst>
                  <a:ext uri="{FF2B5EF4-FFF2-40B4-BE49-F238E27FC236}">
                    <a16:creationId xmlns:a16="http://schemas.microsoft.com/office/drawing/2014/main" id="{6760B4F5-144C-4F6E-B9AB-FF92E03B1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0">
                <a:extLst>
                  <a:ext uri="{FF2B5EF4-FFF2-40B4-BE49-F238E27FC236}">
                    <a16:creationId xmlns:a16="http://schemas.microsoft.com/office/drawing/2014/main" id="{3FFCC0F3-6FA0-4183-AC50-A29E0818E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1">
                <a:extLst>
                  <a:ext uri="{FF2B5EF4-FFF2-40B4-BE49-F238E27FC236}">
                    <a16:creationId xmlns:a16="http://schemas.microsoft.com/office/drawing/2014/main" id="{470D5759-4B1D-4E64-8368-52FC7660D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2">
                <a:extLst>
                  <a:ext uri="{FF2B5EF4-FFF2-40B4-BE49-F238E27FC236}">
                    <a16:creationId xmlns:a16="http://schemas.microsoft.com/office/drawing/2014/main" id="{2C63C01E-95C5-4C01-8D2C-396A6A73D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3">
                <a:extLst>
                  <a:ext uri="{FF2B5EF4-FFF2-40B4-BE49-F238E27FC236}">
                    <a16:creationId xmlns:a16="http://schemas.microsoft.com/office/drawing/2014/main" id="{8F675E41-A109-448D-B982-C64BFC56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4">
                <a:extLst>
                  <a:ext uri="{FF2B5EF4-FFF2-40B4-BE49-F238E27FC236}">
                    <a16:creationId xmlns:a16="http://schemas.microsoft.com/office/drawing/2014/main" id="{87ED18CE-5FB1-4AF8-A148-10DB68E6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Rectangle 225">
                <a:extLst>
                  <a:ext uri="{FF2B5EF4-FFF2-40B4-BE49-F238E27FC236}">
                    <a16:creationId xmlns:a16="http://schemas.microsoft.com/office/drawing/2014/main" id="{482252BB-5C20-4B0D-9D0E-FE8FC96AB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8" name="Line 226">
                <a:extLst>
                  <a:ext uri="{FF2B5EF4-FFF2-40B4-BE49-F238E27FC236}">
                    <a16:creationId xmlns:a16="http://schemas.microsoft.com/office/drawing/2014/main" id="{AB43BA5E-06DD-4D44-9B8C-18C6A5ED4A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7">
                <a:extLst>
                  <a:ext uri="{FF2B5EF4-FFF2-40B4-BE49-F238E27FC236}">
                    <a16:creationId xmlns:a16="http://schemas.microsoft.com/office/drawing/2014/main" id="{D5C6FBEE-A9E0-4965-AAAE-20A90843C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8">
                <a:extLst>
                  <a:ext uri="{FF2B5EF4-FFF2-40B4-BE49-F238E27FC236}">
                    <a16:creationId xmlns:a16="http://schemas.microsoft.com/office/drawing/2014/main" id="{A7315E0B-A7A6-4115-8577-651D799F6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29">
                <a:extLst>
                  <a:ext uri="{FF2B5EF4-FFF2-40B4-BE49-F238E27FC236}">
                    <a16:creationId xmlns:a16="http://schemas.microsoft.com/office/drawing/2014/main" id="{392CF71D-A726-4575-934E-ABF03A9D1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0">
                <a:extLst>
                  <a:ext uri="{FF2B5EF4-FFF2-40B4-BE49-F238E27FC236}">
                    <a16:creationId xmlns:a16="http://schemas.microsoft.com/office/drawing/2014/main" id="{B7BE83EE-F0F7-42BD-93B8-DCAA9FB1F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1">
                <a:extLst>
                  <a:ext uri="{FF2B5EF4-FFF2-40B4-BE49-F238E27FC236}">
                    <a16:creationId xmlns:a16="http://schemas.microsoft.com/office/drawing/2014/main" id="{F7A2599C-B52C-433F-8F08-7677A26DF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2">
                <a:extLst>
                  <a:ext uri="{FF2B5EF4-FFF2-40B4-BE49-F238E27FC236}">
                    <a16:creationId xmlns:a16="http://schemas.microsoft.com/office/drawing/2014/main" id="{A3F995F3-11D7-4C51-93C1-F984369A3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3">
                <a:extLst>
                  <a:ext uri="{FF2B5EF4-FFF2-40B4-BE49-F238E27FC236}">
                    <a16:creationId xmlns:a16="http://schemas.microsoft.com/office/drawing/2014/main" id="{D91000B2-C708-45C6-92B3-C34F19B2C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4">
                <a:extLst>
                  <a:ext uri="{FF2B5EF4-FFF2-40B4-BE49-F238E27FC236}">
                    <a16:creationId xmlns:a16="http://schemas.microsoft.com/office/drawing/2014/main" id="{36ABBC15-74FC-4E86-ADCD-125D87FC3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5">
                <a:extLst>
                  <a:ext uri="{FF2B5EF4-FFF2-40B4-BE49-F238E27FC236}">
                    <a16:creationId xmlns:a16="http://schemas.microsoft.com/office/drawing/2014/main" id="{0731E026-13BA-46C3-9CBA-C39F061DA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6">
                <a:extLst>
                  <a:ext uri="{FF2B5EF4-FFF2-40B4-BE49-F238E27FC236}">
                    <a16:creationId xmlns:a16="http://schemas.microsoft.com/office/drawing/2014/main" id="{80201EE0-08BA-403E-A120-296971B7A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7">
                <a:extLst>
                  <a:ext uri="{FF2B5EF4-FFF2-40B4-BE49-F238E27FC236}">
                    <a16:creationId xmlns:a16="http://schemas.microsoft.com/office/drawing/2014/main" id="{FD6A1591-2E5B-4231-A2E8-1425D6E9F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8">
                <a:extLst>
                  <a:ext uri="{FF2B5EF4-FFF2-40B4-BE49-F238E27FC236}">
                    <a16:creationId xmlns:a16="http://schemas.microsoft.com/office/drawing/2014/main" id="{BA520E9D-663F-4E49-A89C-43164DE4B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39">
                <a:extLst>
                  <a:ext uri="{FF2B5EF4-FFF2-40B4-BE49-F238E27FC236}">
                    <a16:creationId xmlns:a16="http://schemas.microsoft.com/office/drawing/2014/main" id="{6D9CE997-3648-46D1-9C39-2121ABA26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0">
                <a:extLst>
                  <a:ext uri="{FF2B5EF4-FFF2-40B4-BE49-F238E27FC236}">
                    <a16:creationId xmlns:a16="http://schemas.microsoft.com/office/drawing/2014/main" id="{5767CE37-7A81-488E-9171-462D27F71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1">
                <a:extLst>
                  <a:ext uri="{FF2B5EF4-FFF2-40B4-BE49-F238E27FC236}">
                    <a16:creationId xmlns:a16="http://schemas.microsoft.com/office/drawing/2014/main" id="{0C514ABE-6B49-47CE-83DB-349AF0284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Line 242">
                <a:extLst>
                  <a:ext uri="{FF2B5EF4-FFF2-40B4-BE49-F238E27FC236}">
                    <a16:creationId xmlns:a16="http://schemas.microsoft.com/office/drawing/2014/main" id="{31726B2A-6CAF-4A8D-A59B-40644E7F7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" name="Rectangle 243">
                <a:extLst>
                  <a:ext uri="{FF2B5EF4-FFF2-40B4-BE49-F238E27FC236}">
                    <a16:creationId xmlns:a16="http://schemas.microsoft.com/office/drawing/2014/main" id="{FE5B5C19-E6B1-4CDF-A383-2885FCEC7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4">
                <a:extLst>
                  <a:ext uri="{FF2B5EF4-FFF2-40B4-BE49-F238E27FC236}">
                    <a16:creationId xmlns:a16="http://schemas.microsoft.com/office/drawing/2014/main" id="{7BDC4816-7FBE-4269-A0D3-2AAB2B855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5">
                <a:extLst>
                  <a:ext uri="{FF2B5EF4-FFF2-40B4-BE49-F238E27FC236}">
                    <a16:creationId xmlns:a16="http://schemas.microsoft.com/office/drawing/2014/main" id="{2C2E6284-41BA-4392-A517-12F4815FA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6">
                <a:extLst>
                  <a:ext uri="{FF2B5EF4-FFF2-40B4-BE49-F238E27FC236}">
                    <a16:creationId xmlns:a16="http://schemas.microsoft.com/office/drawing/2014/main" id="{64293FD1-DD5E-4ABD-9277-F9DD8F6BB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7">
                <a:extLst>
                  <a:ext uri="{FF2B5EF4-FFF2-40B4-BE49-F238E27FC236}">
                    <a16:creationId xmlns:a16="http://schemas.microsoft.com/office/drawing/2014/main" id="{77FD9F62-1471-4C65-901B-AD7692ED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8">
                <a:extLst>
                  <a:ext uri="{FF2B5EF4-FFF2-40B4-BE49-F238E27FC236}">
                    <a16:creationId xmlns:a16="http://schemas.microsoft.com/office/drawing/2014/main" id="{A5ED70C4-3831-45ED-9BCD-EB04947EA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49">
                <a:extLst>
                  <a:ext uri="{FF2B5EF4-FFF2-40B4-BE49-F238E27FC236}">
                    <a16:creationId xmlns:a16="http://schemas.microsoft.com/office/drawing/2014/main" id="{FC973BB9-1661-45EF-8106-C68D26067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0">
                <a:extLst>
                  <a:ext uri="{FF2B5EF4-FFF2-40B4-BE49-F238E27FC236}">
                    <a16:creationId xmlns:a16="http://schemas.microsoft.com/office/drawing/2014/main" id="{1A5EFAE2-EE13-41B0-B474-C19F8FB3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1">
                <a:extLst>
                  <a:ext uri="{FF2B5EF4-FFF2-40B4-BE49-F238E27FC236}">
                    <a16:creationId xmlns:a16="http://schemas.microsoft.com/office/drawing/2014/main" id="{687C50D5-F0EC-47A8-89D2-7C2F7DB0A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2">
                <a:extLst>
                  <a:ext uri="{FF2B5EF4-FFF2-40B4-BE49-F238E27FC236}">
                    <a16:creationId xmlns:a16="http://schemas.microsoft.com/office/drawing/2014/main" id="{DDC310DD-9885-4C9B-A851-1A6538406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3">
                <a:extLst>
                  <a:ext uri="{FF2B5EF4-FFF2-40B4-BE49-F238E27FC236}">
                    <a16:creationId xmlns:a16="http://schemas.microsoft.com/office/drawing/2014/main" id="{D06F709E-66D4-4412-BABF-D7F70A65A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4">
                <a:extLst>
                  <a:ext uri="{FF2B5EF4-FFF2-40B4-BE49-F238E27FC236}">
                    <a16:creationId xmlns:a16="http://schemas.microsoft.com/office/drawing/2014/main" id="{4F10C03F-7244-4F24-9C9D-FFC45E8AC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5">
                <a:extLst>
                  <a:ext uri="{FF2B5EF4-FFF2-40B4-BE49-F238E27FC236}">
                    <a16:creationId xmlns:a16="http://schemas.microsoft.com/office/drawing/2014/main" id="{E8FF1113-CE5E-4A28-8B6D-7F0EEDB7C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6">
                <a:extLst>
                  <a:ext uri="{FF2B5EF4-FFF2-40B4-BE49-F238E27FC236}">
                    <a16:creationId xmlns:a16="http://schemas.microsoft.com/office/drawing/2014/main" id="{7DD4F072-086E-497B-91AA-CE19EA5BF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7">
                <a:extLst>
                  <a:ext uri="{FF2B5EF4-FFF2-40B4-BE49-F238E27FC236}">
                    <a16:creationId xmlns:a16="http://schemas.microsoft.com/office/drawing/2014/main" id="{A05F4762-432B-4B64-A82A-FC7B0D2DE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8">
                <a:extLst>
                  <a:ext uri="{FF2B5EF4-FFF2-40B4-BE49-F238E27FC236}">
                    <a16:creationId xmlns:a16="http://schemas.microsoft.com/office/drawing/2014/main" id="{7D0E74B4-4556-44F1-9860-CBD58E44D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59">
                <a:extLst>
                  <a:ext uri="{FF2B5EF4-FFF2-40B4-BE49-F238E27FC236}">
                    <a16:creationId xmlns:a16="http://schemas.microsoft.com/office/drawing/2014/main" id="{ABCF0F0E-C34A-452F-B47C-7018A4D55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Rectangle 260">
                <a:extLst>
                  <a:ext uri="{FF2B5EF4-FFF2-40B4-BE49-F238E27FC236}">
                    <a16:creationId xmlns:a16="http://schemas.microsoft.com/office/drawing/2014/main" id="{D6DB72D9-1EDF-4AD9-85C0-49112A77B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3" name="Line 261">
                <a:extLst>
                  <a:ext uri="{FF2B5EF4-FFF2-40B4-BE49-F238E27FC236}">
                    <a16:creationId xmlns:a16="http://schemas.microsoft.com/office/drawing/2014/main" id="{8CF3765C-2684-43E9-BC4A-214330FCF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2">
                <a:extLst>
                  <a:ext uri="{FF2B5EF4-FFF2-40B4-BE49-F238E27FC236}">
                    <a16:creationId xmlns:a16="http://schemas.microsoft.com/office/drawing/2014/main" id="{5FC9B157-B52F-40B5-9965-9579ECA11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3">
                <a:extLst>
                  <a:ext uri="{FF2B5EF4-FFF2-40B4-BE49-F238E27FC236}">
                    <a16:creationId xmlns:a16="http://schemas.microsoft.com/office/drawing/2014/main" id="{9EF2B581-3695-43FD-93F3-31D8CD60C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4">
                <a:extLst>
                  <a:ext uri="{FF2B5EF4-FFF2-40B4-BE49-F238E27FC236}">
                    <a16:creationId xmlns:a16="http://schemas.microsoft.com/office/drawing/2014/main" id="{15F253A7-AED4-45DB-92FB-2E4A954C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5">
                <a:extLst>
                  <a:ext uri="{FF2B5EF4-FFF2-40B4-BE49-F238E27FC236}">
                    <a16:creationId xmlns:a16="http://schemas.microsoft.com/office/drawing/2014/main" id="{C5599D53-5F2A-478E-AE68-491CB0E90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6">
                <a:extLst>
                  <a:ext uri="{FF2B5EF4-FFF2-40B4-BE49-F238E27FC236}">
                    <a16:creationId xmlns:a16="http://schemas.microsoft.com/office/drawing/2014/main" id="{01726BD3-9754-487B-AA5E-6E91F37A5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7">
                <a:extLst>
                  <a:ext uri="{FF2B5EF4-FFF2-40B4-BE49-F238E27FC236}">
                    <a16:creationId xmlns:a16="http://schemas.microsoft.com/office/drawing/2014/main" id="{1B9DBE56-E965-4945-B1CB-8D8214B07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8">
                <a:extLst>
                  <a:ext uri="{FF2B5EF4-FFF2-40B4-BE49-F238E27FC236}">
                    <a16:creationId xmlns:a16="http://schemas.microsoft.com/office/drawing/2014/main" id="{CB6ADCB7-1AB4-4D8C-B5AD-F3AE31717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69">
                <a:extLst>
                  <a:ext uri="{FF2B5EF4-FFF2-40B4-BE49-F238E27FC236}">
                    <a16:creationId xmlns:a16="http://schemas.microsoft.com/office/drawing/2014/main" id="{BC998F4A-A766-4C7B-AE83-9C5CF7C08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0">
                <a:extLst>
                  <a:ext uri="{FF2B5EF4-FFF2-40B4-BE49-F238E27FC236}">
                    <a16:creationId xmlns:a16="http://schemas.microsoft.com/office/drawing/2014/main" id="{7A265338-9885-4F06-83C7-671C6B7EC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Line 271">
                <a:extLst>
                  <a:ext uri="{FF2B5EF4-FFF2-40B4-BE49-F238E27FC236}">
                    <a16:creationId xmlns:a16="http://schemas.microsoft.com/office/drawing/2014/main" id="{9F580C40-EAE0-41B7-B0AF-094323FA1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4" name="Rectangle 272">
                <a:extLst>
                  <a:ext uri="{FF2B5EF4-FFF2-40B4-BE49-F238E27FC236}">
                    <a16:creationId xmlns:a16="http://schemas.microsoft.com/office/drawing/2014/main" id="{C8F89624-B577-436A-9AD0-6DF5C6D4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3">
                <a:extLst>
                  <a:ext uri="{FF2B5EF4-FFF2-40B4-BE49-F238E27FC236}">
                    <a16:creationId xmlns:a16="http://schemas.microsoft.com/office/drawing/2014/main" id="{43C05619-150F-49F7-A287-73ECFF0FA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4">
                <a:extLst>
                  <a:ext uri="{FF2B5EF4-FFF2-40B4-BE49-F238E27FC236}">
                    <a16:creationId xmlns:a16="http://schemas.microsoft.com/office/drawing/2014/main" id="{25BA8362-24B6-48F5-9ACA-821CB0D39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5">
                <a:extLst>
                  <a:ext uri="{FF2B5EF4-FFF2-40B4-BE49-F238E27FC236}">
                    <a16:creationId xmlns:a16="http://schemas.microsoft.com/office/drawing/2014/main" id="{BB832C2F-E1B5-4D74-A3BB-5A1B8CDF1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6">
                <a:extLst>
                  <a:ext uri="{FF2B5EF4-FFF2-40B4-BE49-F238E27FC236}">
                    <a16:creationId xmlns:a16="http://schemas.microsoft.com/office/drawing/2014/main" id="{F56BF6A0-636C-4CC9-89AF-2BFE24E23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7">
                <a:extLst>
                  <a:ext uri="{FF2B5EF4-FFF2-40B4-BE49-F238E27FC236}">
                    <a16:creationId xmlns:a16="http://schemas.microsoft.com/office/drawing/2014/main" id="{4A3B6593-A05C-4D3F-B08E-7DDA871AD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8">
                <a:extLst>
                  <a:ext uri="{FF2B5EF4-FFF2-40B4-BE49-F238E27FC236}">
                    <a16:creationId xmlns:a16="http://schemas.microsoft.com/office/drawing/2014/main" id="{CC02CCDC-46A9-4999-B929-EC246E32A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79">
                <a:extLst>
                  <a:ext uri="{FF2B5EF4-FFF2-40B4-BE49-F238E27FC236}">
                    <a16:creationId xmlns:a16="http://schemas.microsoft.com/office/drawing/2014/main" id="{632D917A-6161-4C64-B396-085A882DF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0">
                <a:extLst>
                  <a:ext uri="{FF2B5EF4-FFF2-40B4-BE49-F238E27FC236}">
                    <a16:creationId xmlns:a16="http://schemas.microsoft.com/office/drawing/2014/main" id="{7652E03E-7D98-4604-9C0A-B07EF6F7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1">
                <a:extLst>
                  <a:ext uri="{FF2B5EF4-FFF2-40B4-BE49-F238E27FC236}">
                    <a16:creationId xmlns:a16="http://schemas.microsoft.com/office/drawing/2014/main" id="{9356EEE3-D662-4A63-9956-E42F222FA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2">
                <a:extLst>
                  <a:ext uri="{FF2B5EF4-FFF2-40B4-BE49-F238E27FC236}">
                    <a16:creationId xmlns:a16="http://schemas.microsoft.com/office/drawing/2014/main" id="{35D24455-2B76-4734-B126-775BA1302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3">
                <a:extLst>
                  <a:ext uri="{FF2B5EF4-FFF2-40B4-BE49-F238E27FC236}">
                    <a16:creationId xmlns:a16="http://schemas.microsoft.com/office/drawing/2014/main" id="{F5FBF166-CA29-4B95-B905-2961303BA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4">
                <a:extLst>
                  <a:ext uri="{FF2B5EF4-FFF2-40B4-BE49-F238E27FC236}">
                    <a16:creationId xmlns:a16="http://schemas.microsoft.com/office/drawing/2014/main" id="{337188C3-8AE9-4965-863B-8B97AF93F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Rectangle 285">
                <a:extLst>
                  <a:ext uri="{FF2B5EF4-FFF2-40B4-BE49-F238E27FC236}">
                    <a16:creationId xmlns:a16="http://schemas.microsoft.com/office/drawing/2014/main" id="{788F962F-8760-4476-85CA-685907C41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8" name="Line 286">
                <a:extLst>
                  <a:ext uri="{FF2B5EF4-FFF2-40B4-BE49-F238E27FC236}">
                    <a16:creationId xmlns:a16="http://schemas.microsoft.com/office/drawing/2014/main" id="{5E2E311D-ED9E-4493-93D1-FDF773B84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7">
                <a:extLst>
                  <a:ext uri="{FF2B5EF4-FFF2-40B4-BE49-F238E27FC236}">
                    <a16:creationId xmlns:a16="http://schemas.microsoft.com/office/drawing/2014/main" id="{CBDF8872-17F8-44D5-926D-3BB4BCC4E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8">
                <a:extLst>
                  <a:ext uri="{FF2B5EF4-FFF2-40B4-BE49-F238E27FC236}">
                    <a16:creationId xmlns:a16="http://schemas.microsoft.com/office/drawing/2014/main" id="{26FD4A11-7611-414B-928D-0C1CEC31C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89">
                <a:extLst>
                  <a:ext uri="{FF2B5EF4-FFF2-40B4-BE49-F238E27FC236}">
                    <a16:creationId xmlns:a16="http://schemas.microsoft.com/office/drawing/2014/main" id="{C1F9A28F-EE0B-4FDA-A6BA-2EBDA1881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0">
                <a:extLst>
                  <a:ext uri="{FF2B5EF4-FFF2-40B4-BE49-F238E27FC236}">
                    <a16:creationId xmlns:a16="http://schemas.microsoft.com/office/drawing/2014/main" id="{4788376C-C07A-4CC4-AE4E-3A37B5599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1">
                <a:extLst>
                  <a:ext uri="{FF2B5EF4-FFF2-40B4-BE49-F238E27FC236}">
                    <a16:creationId xmlns:a16="http://schemas.microsoft.com/office/drawing/2014/main" id="{2BC215D8-A324-444D-A75F-9E377FC7B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2">
                <a:extLst>
                  <a:ext uri="{FF2B5EF4-FFF2-40B4-BE49-F238E27FC236}">
                    <a16:creationId xmlns:a16="http://schemas.microsoft.com/office/drawing/2014/main" id="{9ACDCFA7-9810-4F14-AC94-48D69984B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3">
                <a:extLst>
                  <a:ext uri="{FF2B5EF4-FFF2-40B4-BE49-F238E27FC236}">
                    <a16:creationId xmlns:a16="http://schemas.microsoft.com/office/drawing/2014/main" id="{D173F24F-FBFD-49E1-AD6D-A986F5DD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4">
                <a:extLst>
                  <a:ext uri="{FF2B5EF4-FFF2-40B4-BE49-F238E27FC236}">
                    <a16:creationId xmlns:a16="http://schemas.microsoft.com/office/drawing/2014/main" id="{096663F1-FE45-483D-BF2B-C6DFCAD85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5">
                <a:extLst>
                  <a:ext uri="{FF2B5EF4-FFF2-40B4-BE49-F238E27FC236}">
                    <a16:creationId xmlns:a16="http://schemas.microsoft.com/office/drawing/2014/main" id="{DF72ADA0-17ED-4049-A02E-517DAAFCB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6">
                <a:extLst>
                  <a:ext uri="{FF2B5EF4-FFF2-40B4-BE49-F238E27FC236}">
                    <a16:creationId xmlns:a16="http://schemas.microsoft.com/office/drawing/2014/main" id="{C26139D6-84CA-4C38-AB82-11C80FDFF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7">
                <a:extLst>
                  <a:ext uri="{FF2B5EF4-FFF2-40B4-BE49-F238E27FC236}">
                    <a16:creationId xmlns:a16="http://schemas.microsoft.com/office/drawing/2014/main" id="{398883C6-BCE5-43F7-8DB9-AAB180D3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8">
                <a:extLst>
                  <a:ext uri="{FF2B5EF4-FFF2-40B4-BE49-F238E27FC236}">
                    <a16:creationId xmlns:a16="http://schemas.microsoft.com/office/drawing/2014/main" id="{A852AA72-2F81-4CD6-B259-650271646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299">
                <a:extLst>
                  <a:ext uri="{FF2B5EF4-FFF2-40B4-BE49-F238E27FC236}">
                    <a16:creationId xmlns:a16="http://schemas.microsoft.com/office/drawing/2014/main" id="{95E1B1B0-251D-496F-AC14-29695D68D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0">
                <a:extLst>
                  <a:ext uri="{FF2B5EF4-FFF2-40B4-BE49-F238E27FC236}">
                    <a16:creationId xmlns:a16="http://schemas.microsoft.com/office/drawing/2014/main" id="{2F4686A6-2F6D-4B48-B3A4-456D64C6F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1">
                <a:extLst>
                  <a:ext uri="{FF2B5EF4-FFF2-40B4-BE49-F238E27FC236}">
                    <a16:creationId xmlns:a16="http://schemas.microsoft.com/office/drawing/2014/main" id="{963F922E-FB04-4AD7-8063-E6DB0002A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2">
                <a:extLst>
                  <a:ext uri="{FF2B5EF4-FFF2-40B4-BE49-F238E27FC236}">
                    <a16:creationId xmlns:a16="http://schemas.microsoft.com/office/drawing/2014/main" id="{B7BB8D24-5E0A-449D-BA94-F09D13AA4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3">
                <a:extLst>
                  <a:ext uri="{FF2B5EF4-FFF2-40B4-BE49-F238E27FC236}">
                    <a16:creationId xmlns:a16="http://schemas.microsoft.com/office/drawing/2014/main" id="{73A7A8CA-D6F6-428F-9321-9E402C2C0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4">
                <a:extLst>
                  <a:ext uri="{FF2B5EF4-FFF2-40B4-BE49-F238E27FC236}">
                    <a16:creationId xmlns:a16="http://schemas.microsoft.com/office/drawing/2014/main" id="{96668590-340F-46EE-919B-A9DA257B3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5">
                <a:extLst>
                  <a:ext uri="{FF2B5EF4-FFF2-40B4-BE49-F238E27FC236}">
                    <a16:creationId xmlns:a16="http://schemas.microsoft.com/office/drawing/2014/main" id="{6983DB3F-90CF-4A44-9294-D408EFE9E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6">
                <a:extLst>
                  <a:ext uri="{FF2B5EF4-FFF2-40B4-BE49-F238E27FC236}">
                    <a16:creationId xmlns:a16="http://schemas.microsoft.com/office/drawing/2014/main" id="{5A95F1CA-13DB-40A7-87AF-311F8BC6C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7">
                <a:extLst>
                  <a:ext uri="{FF2B5EF4-FFF2-40B4-BE49-F238E27FC236}">
                    <a16:creationId xmlns:a16="http://schemas.microsoft.com/office/drawing/2014/main" id="{211491B5-5B2F-415A-93EC-89C22A234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8">
                <a:extLst>
                  <a:ext uri="{FF2B5EF4-FFF2-40B4-BE49-F238E27FC236}">
                    <a16:creationId xmlns:a16="http://schemas.microsoft.com/office/drawing/2014/main" id="{F505EE69-C1E9-4734-8891-7B4DAD2DB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1" name="Line 309">
                <a:extLst>
                  <a:ext uri="{FF2B5EF4-FFF2-40B4-BE49-F238E27FC236}">
                    <a16:creationId xmlns:a16="http://schemas.microsoft.com/office/drawing/2014/main" id="{F9544485-0F30-4EEF-AA29-D67BF6FAA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" name="Rectangle 310">
              <a:extLst>
                <a:ext uri="{FF2B5EF4-FFF2-40B4-BE49-F238E27FC236}">
                  <a16:creationId xmlns:a16="http://schemas.microsoft.com/office/drawing/2014/main" id="{4A3EBF08-000F-4878-901F-ACA00D75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672"/>
              <a:ext cx="2256" cy="91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05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E4A22-D4B2-474D-B8DF-327F9E9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Execution units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63403B8-9902-4DE3-97C5-C8AD42B86F1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762000" y="4327525"/>
            <a:ext cx="8004175" cy="23780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kern="0"/>
              <a:t>After execution, micro-ops are placed in re-order buffer. It decouples execution stage from retirement stage</a:t>
            </a:r>
          </a:p>
          <a:p>
            <a:pPr>
              <a:lnSpc>
                <a:spcPct val="85000"/>
              </a:lnSpc>
            </a:pPr>
            <a:r>
              <a:rPr lang="en-US" altLang="zh-CN" sz="2000" kern="0"/>
              <a:t>Re-order buffer (ROB) is partitioned such that each logical processor can use half entries</a:t>
            </a:r>
            <a:endParaRPr lang="en-US" altLang="zh-CN" sz="2000" kern="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6B52962-2577-4979-A020-2FC00DC04194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38300"/>
            <a:ext cx="7924800" cy="2362200"/>
            <a:chOff x="192" y="672"/>
            <a:chExt cx="5376" cy="158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B2F6AA4-43F4-403A-A06A-A21DD1494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72"/>
              <a:ext cx="5376" cy="1488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A2DDE9-CFCC-45EB-B026-441A54A75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66E8F4-BE15-4EB0-868B-446706E5D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9BC408-2794-4C8E-885B-91493B894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BA15A59-44C5-4E11-B190-2BB744CD8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13BBB2-39DD-49FB-AE7F-A896A80D0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26A9FA-1168-4680-B723-8EE0C527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8F8643-22F2-4BEA-872B-036769B9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10E4D7-B440-4814-8C8F-4455BA0D8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ED955D-47C8-49FE-B43E-A49AB9FDD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5EC1D0-0CCC-4827-8C08-DF5B21CB6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65F893-3028-415B-B0B6-42AA9389B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5A2EAA-7330-435F-8635-A9E305FB6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DE7F2C7-1F04-40BE-9EB2-152C0CCC6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0F4465-DAE0-4FC1-AB1E-9BE195112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95C67D77-76E6-4DBB-8575-80066FA26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D6A1B793-ABF0-45A4-8DA4-35B473A6F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2DA64879-C692-4B73-8455-C4455DB63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4765DC4E-000F-4495-AD5B-5610398DA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DB854F98-4D31-4386-886C-0F9A59BF6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CEBF8B70-5C89-4D5B-B7F5-C77C38CA3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8D0F0605-DF5D-446A-9EA1-B704980AD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BA2E8812-F690-4766-A654-B1B72B306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AF8690DF-121D-4AA6-A63A-EDA3AC63E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2F807E40-898A-4AC7-AD15-261D2BE0E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B2D1517F-1A97-46A9-8021-F0FE83E1F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A0CDA2BD-D5CE-4A49-AB88-9CD85E121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D8BE2440-6E4B-4D2B-A474-64840C787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7B39E088-0618-4E7B-B118-D7335628B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AD35CC97-1FAE-46FE-9560-36599A78B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6D16F998-BC6B-4EC4-81F9-C44D4466C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A58D5-A5D3-41E0-B8C0-38CC486D0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12CE0F-261A-4427-BF86-49BB53618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1A58B0-1EED-443B-B215-164DB028E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D0F8A6-EFE2-4707-BA2C-BE610D4CB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3512401-6525-450E-B4C4-B82738F8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38F9D49-9A09-4C6A-872A-EE61644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44DAEBE-0D7C-47C0-A972-43051051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935C0D9-6598-4F60-9B91-5C260F432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BA57A56-01B7-4BF9-A275-6E82AD5E4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874772-814B-4B06-B669-3D72C017A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C9D7952-E967-4000-91B9-E32E64BC4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1B77F04-583C-4D36-A38C-F38804C44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B898284-BB11-4DF1-B105-D6A01FED2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2D9DC-3EF6-48A4-94B0-592BB007A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6AB02DD-8905-44BC-A3E0-DA15C082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455D1C8-B4D4-424A-AA3E-BDC17ABB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7B5EB0B-CEF2-48E5-AC87-B8D4D9BAC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4F6802B-0CDF-4AB5-B7E0-4F658803F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49CC9B6F-90BF-43C1-9FC7-125B878F0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59999919-B32E-44BD-811D-FEB07B2BD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D2DE23B4-0E21-4ECB-ADD6-972EF8854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AA27057E-8E94-47BF-9168-3E455B4CC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AD292B5D-9F8A-47D8-8571-DDBE3D3D5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68B52B94-541A-491F-A47D-BC7756034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17852083-317A-47C6-97E1-F15F0C1CC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E0F79A22-E0B5-470C-949C-5D9F9A733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D71B3152-3801-4ABB-BF29-7256C473B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37BD9180-BB50-4260-8B77-88A601226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1E9CC3B7-0FA1-465F-AF15-23D47B71B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12BB6C92-EE75-4B2F-91CC-40C4DC51F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91455A00-719A-489F-9148-704EA1FD5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488C2EF6-C7F8-44E1-B6EF-A3F24DD4E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353F29CB-9110-4764-8F33-4572EB263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E90783D4-4943-4CD9-8D62-3D7B3B710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7EA392-F8B7-4AC7-A9FF-5A18A0572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B9EE06E-3645-4A8D-A9EF-F89B1BEE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D5E14A-40CB-4E2A-A294-6200613D9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94ADA1-E04A-4C7C-818E-78A300997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4641E2-B638-4B80-B9D1-31C7E7AEC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3A94CF6-CEB0-4380-A95D-62E3A9A20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6619840-CF5E-4721-94C2-0A68E47AA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B5516E6-192F-4AB7-B4A1-2E9E0DFE8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04BF73B-8107-4787-993B-F0EE6156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A57529-3159-4073-B3EA-09A7527A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CDD660-E4BD-4060-8780-59A77C012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C69AA17-9199-405A-98B3-73E02E97E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6A231B-0B16-493D-BA87-B24CEE3C0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D653B8-244C-4FD6-8415-1806D8CB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C90DEEC8-44AE-41E4-BCD6-A7149D399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EDBF40A6-8D78-4D06-B14A-179BFBE74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3E25380C-0855-4003-BE03-59E5C59E0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E5267747-064D-485C-AF62-AC8863369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3845AC7C-6EB4-4A60-8026-A57CE8B5A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38DF03FA-04EA-42A5-9D1B-1EA642DE4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7989A9E9-A30B-4E95-BC61-83EF346A1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3BFBEAD6-3A10-419C-B544-3EA534513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D52358BB-4F5E-4A6E-B47F-CD810E6DE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FC4C1427-C867-42C0-8B2A-B2D891665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3BD30AFB-21A2-4B04-92CE-0150F65A9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B96CC98F-83E6-4616-A0F9-DE9698DAC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9521EBA7-0C6C-4C90-99F9-C5B4B7648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C3A13D60-3570-45DB-94C1-6A86EE1C2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B42873A4-F834-4B37-B869-1BFF57A7A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A0CFA673-044B-49FF-B38C-E20C40812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E9B131C-DF80-469E-BDCF-1AED8040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C68F6D-527D-4114-A520-DB616CAEE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1F6902A-BA7D-4733-8085-4FB8A516F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C388615-BE71-4D01-AE92-E907FCC36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01E6624-B598-4830-976B-784725750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4FA699F-F2A8-4333-A015-C7F86565F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4348F69A-13CA-4EC8-908A-3D5BAE142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3FE935A7-68A9-4636-8EF7-9E9A8F78D6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98568412-B5C4-49D1-A7B1-9BFF5567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7DF3AB84-DD2A-4563-A5FA-58EA63B6A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0AA7818A-14B5-45F2-B154-C0F9D70C0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FFC664E3-250B-4B0D-A100-B545A9EB9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9CDEE1A0-8AE1-4572-9620-4331164AD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871204DA-34DA-4691-9A9B-7FCA8DEBA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0742DB16-EAC1-44A8-8B90-C8211EF47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F9A5187-2233-4BE6-940D-02C53C55E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127AE80-15F4-48F2-9A96-81447EEED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469267E-C86B-4656-8A1C-99A31B43D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6EEFA84-EF4A-4398-B690-145305743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7E9B88C-F5AB-41DC-9151-6820A1D1F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99862D5-D5D5-4698-B7EC-E8ABDB8A6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72077FF8-5019-4682-867B-AFDB6A050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3B9ED4EA-B99B-416E-BD86-EBBB3D28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00F41FE4-78EA-496F-A1C8-249FB4DB0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E8C85A65-B0D6-4B25-A3E9-FDD5E900D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A6FDEAC6-8E01-4969-BF2D-F74A9C94A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8D48B7CD-FD8D-4328-9577-3F506584D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51AC81D3-9917-4E4B-9A47-2FD3EDEB5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6A901739-0A6D-4F19-B5B6-F1142B6C0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5A6D6E14-8452-42BA-BBEA-BB66CB9C8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64E6EAA-9FA5-4F14-B51F-CD08B2F49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7DBB673-99F2-4DF6-9E4E-B7204654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132C705-734C-4FF8-BAC2-7D83104E6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F6D682B-647E-4CBA-930A-4F85B751C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C73ECF0-8111-42E0-9B15-CC2998CCF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C2971C4-826A-4617-AAD6-BBAB8679E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A2EDDBB5-4925-4E1C-A342-4F7C0B6E2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584F7CA8-129F-48ED-8DA2-C1B5F163D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7BC9CC2E-7FD5-4687-9577-16CAAA16A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000FF4EB-35AD-4139-B20B-2B61C7C01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7A0E630C-E6F3-4754-986B-38845903E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8C162ADB-E9AE-447D-9522-07DC75061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A920E6C4-4088-465A-9EC6-F21CC866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DC9B8F17-15DE-4FCD-BFF6-8FC926AD6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D1AE91FD-708D-4F5B-A01E-35395D80D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F8A120-15FF-48B4-8151-242438C29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71712E1-0986-43F0-ABE0-FC0EE9FEF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DC1E056-F101-44FF-B6AF-FA67AECDD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EF65D6D-5904-4101-823B-172CAD8D7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44F2E25-3AFA-4BDF-A7E6-B83F1D4D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DBC99D-30B6-4533-8C7B-39FAE73CA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E7AEF8A-04A4-4BF6-B262-ED0769FC4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DE0C9616-D9AC-4D61-89EB-04074363E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DE09A78-165E-46E4-8EBD-16029A6CD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1EE7FB4-BF67-4683-A2BC-86B1B8D37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7217783-DD34-4701-9309-BB334950B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53E2B0-704E-4630-80C7-F0A7E270B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9DF503C-9A04-4397-A1F9-6CDA5FB5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76FA1F6-4F2C-4358-A706-B488A031E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4FDC33A-F4F4-47E8-8D56-173E57212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6F13229-C354-4865-872E-C23EF897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0628913-BBC5-43AF-A62A-289E9AFFE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60F6F42-1C88-4D17-80DF-DEE5CC2D4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2258FE0B-D865-484C-AB89-DC7EC35DF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0BA30F65-9355-442F-BD64-F6C336FA7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B2E216B7-4DE5-4339-A126-3C177E444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3CDEF05C-CBC7-4A9C-984F-8E929E43F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6812A7C0-CBA6-4DBC-9E61-673C646BA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CF20F896-F3A4-4621-93F9-6EF809F79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70013310-42F9-48AE-9DA4-A70872BB9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883BA5F6-02B6-459C-B5E4-D8C0E731F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A3BB530A-EDA8-4A14-8E7D-CAEE5F94E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C06D3CA7-E981-48E7-8C4D-BFAFFE579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AB4F5981-E07C-4BAA-93DC-BA38D5690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566382E1-127B-48B0-8A92-D978F8EC3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EE895F0E-BCD4-4CBC-A650-66D3EA1ED2A0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C04724D7-6DE8-4DEA-9AB9-483D9791F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019FDA34-4477-4741-9D89-A0B1CEE3C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050636D-24CF-4159-B410-0917D2695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01C1629-83B2-455B-8EFB-0C92B1392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E3D0AFD-2792-4F7E-99D4-02B4396A5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B8B5BB98-03C8-4039-8893-25D84EFB5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66BAE6F-1C9C-4EAE-9546-04B0AFBAA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AA500AC-EBDD-4C4D-9B16-203EBB87F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9262A78-7F75-420E-8CA6-36D60423D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B7BAAB1-1054-4C18-AD4B-7C2BDAC38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3597934-E7D2-462D-87C8-CA8C968A3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977AD29-0720-4640-B3C6-32E4726E7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355B952-13A1-4ADA-B950-8A578E467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4BDA493-F328-490C-9699-7864CAC08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EA25486-32F0-4AA6-9B32-769F01312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61F0423-B4A9-465D-99F7-57EA37CD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F12942C3-3840-43D1-97E7-485E6B5F0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1048A3A-3663-40A3-93A0-BB147669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559687E5-ADDE-4048-A040-827CD7FDF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ADD4364-70B0-4684-8092-E1C9233DC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69BCF1FA-E634-4A92-8104-A1CAFDAFB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EDD8351-FED3-4EFF-BA33-B5C828DF2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5C703D05-1A0B-402B-91A3-712CE4DD6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43ED8C1-BBD0-46CF-84C0-F96B3C67E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92F586F-A4F9-4534-95C0-17B4EA959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410AAAB-7014-4F46-ADB8-07D39545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C467BD9-89F9-4857-AB32-02B512BBA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1678EB4-08F2-444D-AD77-1257C25E8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7A0E969-25AB-4382-8CE0-77526E9B1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9624180E-BCEE-4C68-80CF-15F5F0E6D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680D7036-9B9D-4642-B419-C2D819D9E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5D3A2D8C-E663-4B50-A48A-AECB58793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4209EB62-112B-4B6D-9156-E7C4B2F1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99F8172-41EA-4F44-B3D8-5A57FE9B3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AC1DA89-646B-42E4-81DA-B05B92CBA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E56F23C-4E3F-4607-85F8-A84F914F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7757667-84A3-4452-8FC5-C305C64CE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AB08524-F96C-405E-A840-87A2EB80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9CBF57C-A835-4868-90EE-89E7E47CF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DC2BB9B5-0E35-4164-9744-1DCF921A1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F0259E3-1F4D-490E-9005-9520EA28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5FB5F61A-7590-48C1-A60B-518C4CDD5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66622D8-FC7A-408F-A692-18EB0B40E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57AD7F7-F687-4C1C-A070-A2954BF63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D393CF09-724F-4902-B3EB-7E7F6A150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AA56D71-526F-4D10-9EA6-0FA646126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B18B097-4B5E-4DA5-B8DE-7098CCD21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15D7270-624C-4358-8AF9-C89370279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5DE2276-5B98-40AD-A317-69D4E2AFF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E3C5C7E7-7A1F-4B98-8A12-4F07D6F10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EA1B60F3-7144-42F1-8BFA-52C1D1C14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20A711DA-8A54-43A7-8162-7645C8F83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2303A5D9-80D0-4B44-897A-EA96AA252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81611393-5767-454F-B594-2E9A9668E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922B5025-F283-43FF-BC26-DF4EBB6CD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4B320116-4FF3-49E3-A4B1-7F9FE5701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06A491FF-C399-4311-8235-031C28BA8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AD02083F-3CC1-46A3-B8C5-191C012D7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8D6BC2E1-D128-44B4-BBDF-D3E1656C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D16C93BE-3E3E-4709-A39E-C9FBC8406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2BD85CF7-E08F-40D9-8D34-FACEF3B9A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FFFE9625-75B5-4FDF-B4EB-4679E1CC6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703FCAE1-211A-4CE2-8A76-A87A4746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4D7F925D-0547-453E-94FC-B2994BB25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DECC91C6-9662-42CF-90D0-45BC1A17D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7303EBED-075F-4B8F-AB24-780A17EA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640A9012-5A6C-4B76-A77E-6A03101C9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A838E798-AFD2-42E5-9594-CE45B4ADE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D41D1FC7-0003-430C-84AC-A802D41F1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CF902A5-CE00-4C79-B0D8-22DDBF44B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57FEF8E3-96DA-48A8-9866-B392065B8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E51896B-D5D6-423F-BC4F-6E18D4189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50F9533-AE50-4B74-A69E-DEC180D0F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415DEF42-EB92-4B5D-B61E-7ADDF5224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274C3AC-F7EC-410B-A927-E7C778F08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C8B5CCE-3EDD-4BCA-843D-058F8C03D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DFB8DB36-5F50-443D-8B37-94F07F41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7464B9F8-B156-4E5C-AFC3-18C6FE712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1A3CC83-627E-42DB-92B1-47F84D6D1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6E67755D-32B1-4883-94F1-DB9C286A1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1A062A0A-0DB9-49F6-A981-D1E746660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A8F44AF5-8074-41AD-93C5-57A5C14B4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6D99A4E8-97C6-4796-AEF9-F3E4DE0F6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D848144-B355-4D79-9535-9B1AC31C0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CDF629B-8F98-4E87-AC2F-876A47090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DDCDB7DA-1763-4C74-8193-881262EB9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E726B37C-A8E4-454B-8CB1-58BA90F00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CD2C99CC-0855-4D5A-96FF-447D955C7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09E7953F-4382-4501-8CB1-366880B43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EFE134B9-E043-428F-AA71-9275EC785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F52B23AD-1B98-43F6-A312-D8AE5C8D4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54B5A3EF-3B28-4A44-9E28-8EAB1E02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91CCC3F4-4183-498D-950C-741D73960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B972DE5D-D041-4AC2-BE9F-BFEE8BEB7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0CDFCA06-7E87-45ED-943F-234724C0C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75E4C8C5-42EF-41AF-8417-A75A8D0A9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5F2FF92-8C53-4E0A-9EB1-A1D972377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ADD65427-422B-401A-B8A2-6867DA56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B3477C15-908F-45F5-A1EF-A8DCE8F17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6C96FE49-7E2E-43D9-9D22-22D23E23A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40489F9-2FB6-4AEA-A0EA-08B249A3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5CC021E6-DB1F-4864-A6CF-3E5324110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92A1042-E8D7-430D-8467-621485782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3D4BFB0A-8EBA-4521-8189-188BD8FB4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51BA9A3-C537-4CDA-9E59-1BA1B720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6F376D1-9EEC-47AF-8351-80F96AAFB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C991B9EE-C23B-4CFA-AB1C-0BB73141C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AD7C8C32-E402-4621-8291-DBACBF5AB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382D1799-378F-486D-9AA0-1E123305A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95811B0C-BA3F-4B8B-A321-DA4613EAB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F76E01EF-EC3D-4634-A5FF-8AFBF1C6A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3F693E6B-4347-4765-B9B2-78A3780CB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30B3DCAB-9470-4FDC-9FF3-373067C68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22B0099F-6582-4866-AF10-78510764A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4302626C-D132-4B1D-865B-7EB31B466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913BA291-B3FF-43AF-904E-CE4950911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00239B0E-6C8E-4C83-93D7-5FA1B7CB1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D0274C2E-42A8-450E-87E5-F70445B2D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B4BFB218-A66C-4A90-A0DF-866B4EE74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632AFB28-F549-47C4-BA33-37CE9257D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9BB02AF3-E38D-4967-B850-B20E7E6DC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B31DC1B0-B5D3-4363-AB8A-9F30B1DEE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51299E6B-2F33-4DDE-B1EC-B381BD62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411A7F0F-F8E1-41FA-9544-E22D61812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3FC8A27E-7319-448C-AC7A-76E0064DA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DA87CD7A-A8B3-4D1F-8758-D8D1A1982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ED88FFAD-248C-4E21-92E4-BB8261261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F90A5F00-C119-4A6A-9F58-56407B53B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EF4CEEBF-110D-4353-97AE-116FE8600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070CD48F-757A-4FC9-BCDC-05E61C62B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10CDD931-89AD-4D97-AD1E-7FE0D0EA0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B4FC3295-FF97-45BA-A813-58154540F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75504F77-D553-472F-A24C-A7AB0DCE2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9D4B1516-D104-4CB3-BCB6-E45AF360C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B43625B8-AD23-4725-9EFE-0B163891F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536"/>
              <a:ext cx="4080" cy="72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50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96B12-FCE1-4DDA-B7DE-D893CE45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Retirement - Back End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107348C-A9BF-4511-8984-190AC48643F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33400" y="4343400"/>
            <a:ext cx="7923213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400" kern="0"/>
              <a:t>Tracks when micro-ops from two logical processors are ready to be retired, then retires the micro-ops by alternating between two logical processors</a:t>
            </a:r>
          </a:p>
          <a:p>
            <a:pPr>
              <a:lnSpc>
                <a:spcPct val="85000"/>
              </a:lnSpc>
            </a:pPr>
            <a:endParaRPr lang="en-US" altLang="zh-CN" sz="2400" kern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D13131F-D3AE-411C-81F1-4E401C5B38A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00200"/>
            <a:ext cx="7924800" cy="2514600"/>
            <a:chOff x="144" y="720"/>
            <a:chExt cx="5424" cy="172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4C23423-44D6-4E10-8CFF-7983A3852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720"/>
              <a:ext cx="5376" cy="1680"/>
              <a:chOff x="192" y="528"/>
              <a:chExt cx="5376" cy="26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91BFBD-8444-4616-B5DD-61716D15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7C9685-938E-416A-B4DF-08D7A8CF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E79598-0623-47D7-BBBF-37EC892F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0FD16E-D0B2-4FB2-A31B-067DBFCC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5C3E56-6C7F-4DFE-9885-3234FE95D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69C783-96F1-4420-A77F-03EA9B885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248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829E45-566A-4607-861B-DB5865CA0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04C93F-8721-4BBA-AC45-998215684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6C5607-3B5D-490F-9F33-17941332A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85416E-DF4E-4A71-BD5C-C5FCA233A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584AE2-B413-4609-AFD0-6D55B628B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B6E376A-2294-4248-B717-CB641DA9A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9B8060-0F6F-4406-AFC2-1F0067ACF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768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10C974-0CA1-4744-A0DE-1FD5DC9C9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B6C32614-1017-467E-88B9-23CBEB289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248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3DB6D339-BED0-4591-AEE9-6C9474E5B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01118588-E65D-4386-B66C-62CEC7765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E592C142-7E0A-41D3-B703-6D5789A48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74C40D1F-1ADF-46E1-85E6-A06740FFE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0B3FA9C3-1E7D-43CD-9A44-C8B5A5692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0931043D-9F7E-4DFF-B0E8-1E53E07AD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B02AE131-EA0C-49DD-B77E-AB90DB0FC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768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4DF3EC40-1764-4D64-830C-6141C9745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" y="76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29">
                <a:extLst>
                  <a:ext uri="{FF2B5EF4-FFF2-40B4-BE49-F238E27FC236}">
                    <a16:creationId xmlns:a16="http://schemas.microsoft.com/office/drawing/2014/main" id="{F23F13F8-739C-422F-9127-3E9203384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768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0">
                <a:extLst>
                  <a:ext uri="{FF2B5EF4-FFF2-40B4-BE49-F238E27FC236}">
                    <a16:creationId xmlns:a16="http://schemas.microsoft.com/office/drawing/2014/main" id="{4FD42DD1-0C36-4948-A9AC-F67E0951B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" y="768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87BE0B93-3657-4D1E-9C4B-129E4DD9E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" y="1728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2">
                <a:extLst>
                  <a:ext uri="{FF2B5EF4-FFF2-40B4-BE49-F238E27FC236}">
                    <a16:creationId xmlns:a16="http://schemas.microsoft.com/office/drawing/2014/main" id="{15DC561A-12E6-4CEC-BA78-74FC55AA6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728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3">
                <a:extLst>
                  <a:ext uri="{FF2B5EF4-FFF2-40B4-BE49-F238E27FC236}">
                    <a16:creationId xmlns:a16="http://schemas.microsoft.com/office/drawing/2014/main" id="{EFE1B3B6-BD2F-400D-A03F-D08744C26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" y="1728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6B2818DF-B1F0-4DA3-9415-0BF24A17C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1248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35">
                <a:extLst>
                  <a:ext uri="{FF2B5EF4-FFF2-40B4-BE49-F238E27FC236}">
                    <a16:creationId xmlns:a16="http://schemas.microsoft.com/office/drawing/2014/main" id="{41FD3C01-5FCB-4FE7-BCED-5ED52D780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7" y="768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99B292-D8D0-4785-B2A9-763D23028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576"/>
                <a:ext cx="624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283858-8334-4793-90AD-DF1A82904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720"/>
                <a:ext cx="624" cy="528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17573-D9EA-436D-A154-86DAA457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576" cy="4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567FDF-D956-461D-ABC1-BC7BC1D7A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624" cy="480"/>
              </a:xfrm>
              <a:prstGeom prst="rect">
                <a:avLst/>
              </a:prstGeom>
              <a:solidFill>
                <a:srgbClr val="F907B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CD22473-8CA0-407B-80ED-8C2265CAC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FA7823-FC75-4C60-8C08-B3142E43D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FF93DE8-EE1B-4676-9289-9D1D4D13F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68A2CB-EC63-4E2E-8748-8342DE263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EFB20A-8FF8-4FCD-AC73-670D25FEF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B91DA56-32DD-4ADF-9008-B33894F9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840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033A80-8D09-4D4E-81D7-96CFC2B7E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8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7AE5DE-E841-4457-9E40-983790A4C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CEFFD17-9FAF-4924-AD10-AFD98EF04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116DE78-6CAC-44BB-893F-CAC92EA39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5DCFCC3-FC97-45DD-8004-41A69F75A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5A42431-C988-4831-90B2-2D1C9323B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0F4DA9C-9BE0-4543-B7D6-63D6A992C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624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369BDE-2A10-42FB-9668-A69DB572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624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Line 54">
                <a:extLst>
                  <a:ext uri="{FF2B5EF4-FFF2-40B4-BE49-F238E27FC236}">
                    <a16:creationId xmlns:a16="http://schemas.microsoft.com/office/drawing/2014/main" id="{DA787B5C-7D74-4F72-948E-D777E849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840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55">
                <a:extLst>
                  <a:ext uri="{FF2B5EF4-FFF2-40B4-BE49-F238E27FC236}">
                    <a16:creationId xmlns:a16="http://schemas.microsoft.com/office/drawing/2014/main" id="{6B83D096-0F44-40CD-8A09-14BA66A10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56">
                <a:extLst>
                  <a:ext uri="{FF2B5EF4-FFF2-40B4-BE49-F238E27FC236}">
                    <a16:creationId xmlns:a16="http://schemas.microsoft.com/office/drawing/2014/main" id="{4D012C66-AFB0-47E8-89A3-087AE5F6B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57">
                <a:extLst>
                  <a:ext uri="{FF2B5EF4-FFF2-40B4-BE49-F238E27FC236}">
                    <a16:creationId xmlns:a16="http://schemas.microsoft.com/office/drawing/2014/main" id="{15D45CBB-0D38-4EBB-B6F6-726E237F8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8">
                <a:extLst>
                  <a:ext uri="{FF2B5EF4-FFF2-40B4-BE49-F238E27FC236}">
                    <a16:creationId xmlns:a16="http://schemas.microsoft.com/office/drawing/2014/main" id="{7B3FA685-F8FF-428D-831D-D0C74F147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59">
                <a:extLst>
                  <a:ext uri="{FF2B5EF4-FFF2-40B4-BE49-F238E27FC236}">
                    <a16:creationId xmlns:a16="http://schemas.microsoft.com/office/drawing/2014/main" id="{EFB96C81-B0EB-41FD-AB52-1365F9A74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493EE668-8022-4526-B503-D78F6ED8D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1">
                <a:extLst>
                  <a:ext uri="{FF2B5EF4-FFF2-40B4-BE49-F238E27FC236}">
                    <a16:creationId xmlns:a16="http://schemas.microsoft.com/office/drawing/2014/main" id="{4181EED9-7CEA-4D9D-876F-35A88C88A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624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62">
                <a:extLst>
                  <a:ext uri="{FF2B5EF4-FFF2-40B4-BE49-F238E27FC236}">
                    <a16:creationId xmlns:a16="http://schemas.microsoft.com/office/drawing/2014/main" id="{FC51AFB4-8B0B-410F-ACF1-1E601EA1D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624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63">
                <a:extLst>
                  <a:ext uri="{FF2B5EF4-FFF2-40B4-BE49-F238E27FC236}">
                    <a16:creationId xmlns:a16="http://schemas.microsoft.com/office/drawing/2014/main" id="{A93A312D-923B-4C91-A3A1-F6A36E29C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624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64">
                <a:extLst>
                  <a:ext uri="{FF2B5EF4-FFF2-40B4-BE49-F238E27FC236}">
                    <a16:creationId xmlns:a16="http://schemas.microsoft.com/office/drawing/2014/main" id="{9E11EFE1-C924-4100-AE08-01D886F0B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624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5">
                <a:extLst>
                  <a:ext uri="{FF2B5EF4-FFF2-40B4-BE49-F238E27FC236}">
                    <a16:creationId xmlns:a16="http://schemas.microsoft.com/office/drawing/2014/main" id="{80E5FB74-0493-41AC-841E-02C693FF9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056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Line 66">
                <a:extLst>
                  <a:ext uri="{FF2B5EF4-FFF2-40B4-BE49-F238E27FC236}">
                    <a16:creationId xmlns:a16="http://schemas.microsoft.com/office/drawing/2014/main" id="{16998EDA-9F26-4866-B99C-66BB4A4B3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056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Line 67">
                <a:extLst>
                  <a:ext uri="{FF2B5EF4-FFF2-40B4-BE49-F238E27FC236}">
                    <a16:creationId xmlns:a16="http://schemas.microsoft.com/office/drawing/2014/main" id="{23DB5D25-114C-4609-A8AA-BBA816702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056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68">
                <a:extLst>
                  <a:ext uri="{FF2B5EF4-FFF2-40B4-BE49-F238E27FC236}">
                    <a16:creationId xmlns:a16="http://schemas.microsoft.com/office/drawing/2014/main" id="{2AE1E075-68EB-44D6-AF91-574A3CB16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840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Line 69">
                <a:extLst>
                  <a:ext uri="{FF2B5EF4-FFF2-40B4-BE49-F238E27FC236}">
                    <a16:creationId xmlns:a16="http://schemas.microsoft.com/office/drawing/2014/main" id="{1EDD1BB3-1D19-4F90-98F3-10DDFE77A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624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7E9C65E-3414-4D64-9877-191E9AC0E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045D92F-258A-4157-B792-128D14E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896571-76BA-4B5B-93E2-F6728BF11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4162A62-11B7-4BB0-B084-8CA7D5E36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4504AAC-77DB-41A5-BC9A-75164FB64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069A847-2C22-4344-B233-D1BF75D1E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656"/>
                <a:ext cx="115" cy="216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ABC51D-DCC5-479F-B501-8261DB825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656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6E60BAB-833C-446E-9DA9-F281C250E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53B0B6E-5A86-4A9C-B3B9-125CF2DD1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9F91F1B-5C9B-49D5-9938-8B639BDCE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900E275-04D9-4082-8529-C99B93B80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7A8F96-864F-4BFD-AF47-DB5BC9249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E692E01-BFA0-4676-B9D7-D26ED97A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1440"/>
                <a:ext cx="115" cy="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EBDE37-BC88-47E4-A746-47F3B7434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1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Line 84">
                <a:extLst>
                  <a:ext uri="{FF2B5EF4-FFF2-40B4-BE49-F238E27FC236}">
                    <a16:creationId xmlns:a16="http://schemas.microsoft.com/office/drawing/2014/main" id="{2EF11210-7D1A-4B53-B6F9-1586C96DF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656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85">
                <a:extLst>
                  <a:ext uri="{FF2B5EF4-FFF2-40B4-BE49-F238E27FC236}">
                    <a16:creationId xmlns:a16="http://schemas.microsoft.com/office/drawing/2014/main" id="{27149F64-ABEF-4923-A9B1-8AC66D7A3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0" cy="43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47208977-B8F2-4A14-8CFD-38CDF29F5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3381AE53-AC5C-40D2-A43A-4F8A769F2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Line 88">
                <a:extLst>
                  <a:ext uri="{FF2B5EF4-FFF2-40B4-BE49-F238E27FC236}">
                    <a16:creationId xmlns:a16="http://schemas.microsoft.com/office/drawing/2014/main" id="{F4518E46-30A4-45B0-A311-7F660C174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89">
                <a:extLst>
                  <a:ext uri="{FF2B5EF4-FFF2-40B4-BE49-F238E27FC236}">
                    <a16:creationId xmlns:a16="http://schemas.microsoft.com/office/drawing/2014/main" id="{2A16A670-28D7-4276-8D69-F98C1F40D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90">
                <a:extLst>
                  <a:ext uri="{FF2B5EF4-FFF2-40B4-BE49-F238E27FC236}">
                    <a16:creationId xmlns:a16="http://schemas.microsoft.com/office/drawing/2014/main" id="{AC78163E-DD17-4C0F-9912-858533235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1">
                <a:extLst>
                  <a:ext uri="{FF2B5EF4-FFF2-40B4-BE49-F238E27FC236}">
                    <a16:creationId xmlns:a16="http://schemas.microsoft.com/office/drawing/2014/main" id="{12BA99EE-A216-465C-844C-8FF67686D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8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92">
                <a:extLst>
                  <a:ext uri="{FF2B5EF4-FFF2-40B4-BE49-F238E27FC236}">
                    <a16:creationId xmlns:a16="http://schemas.microsoft.com/office/drawing/2014/main" id="{0F84D5F6-ECFD-4C84-B130-1C4395F4E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3" y="1440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93">
                <a:extLst>
                  <a:ext uri="{FF2B5EF4-FFF2-40B4-BE49-F238E27FC236}">
                    <a16:creationId xmlns:a16="http://schemas.microsoft.com/office/drawing/2014/main" id="{99D0048E-937B-4A8C-9FDD-5AD62CAF2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440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Line 94">
                <a:extLst>
                  <a:ext uri="{FF2B5EF4-FFF2-40B4-BE49-F238E27FC236}">
                    <a16:creationId xmlns:a16="http://schemas.microsoft.com/office/drawing/2014/main" id="{78EE3EED-1389-45E8-B101-8C7A4B37C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1440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Line 95">
                <a:extLst>
                  <a:ext uri="{FF2B5EF4-FFF2-40B4-BE49-F238E27FC236}">
                    <a16:creationId xmlns:a16="http://schemas.microsoft.com/office/drawing/2014/main" id="{5279199F-9F64-467F-AAA8-B424FB949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8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Line 96">
                <a:extLst>
                  <a:ext uri="{FF2B5EF4-FFF2-40B4-BE49-F238E27FC236}">
                    <a16:creationId xmlns:a16="http://schemas.microsoft.com/office/drawing/2014/main" id="{FCAE3F44-2CA5-41FB-87CF-D521356BB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97">
                <a:extLst>
                  <a:ext uri="{FF2B5EF4-FFF2-40B4-BE49-F238E27FC236}">
                    <a16:creationId xmlns:a16="http://schemas.microsoft.com/office/drawing/2014/main" id="{D0DF1985-70E5-4BA4-ACE1-10D9DC11F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3" y="18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Line 98">
                <a:extLst>
                  <a:ext uri="{FF2B5EF4-FFF2-40B4-BE49-F238E27FC236}">
                    <a16:creationId xmlns:a16="http://schemas.microsoft.com/office/drawing/2014/main" id="{04BB065F-DC94-464B-868D-896FDB98A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656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081D5A89-233B-4F77-A79C-60FAEEA47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3" y="1440"/>
                <a:ext cx="0" cy="21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082366C-51C6-4D44-9FC0-84B8A5128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5C34FA0-F78F-4AAE-A6EA-F192B8E55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C3748E8-D518-40F4-AA4B-67A0EAE7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7196271-A5CB-4990-918C-BC70ADF63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528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CCC6601-95D7-4274-859D-E015348B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EBC006-EE11-4174-A4D5-5E507021A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528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Line 106">
                <a:extLst>
                  <a:ext uri="{FF2B5EF4-FFF2-40B4-BE49-F238E27FC236}">
                    <a16:creationId xmlns:a16="http://schemas.microsoft.com/office/drawing/2014/main" id="{9A053FF7-233F-4C27-A9CE-C2E610827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107">
                <a:extLst>
                  <a:ext uri="{FF2B5EF4-FFF2-40B4-BE49-F238E27FC236}">
                    <a16:creationId xmlns:a16="http://schemas.microsoft.com/office/drawing/2014/main" id="{7B2A0E7E-153F-4A42-BC25-465047E12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912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Line 108">
                <a:extLst>
                  <a:ext uri="{FF2B5EF4-FFF2-40B4-BE49-F238E27FC236}">
                    <a16:creationId xmlns:a16="http://schemas.microsoft.com/office/drawing/2014/main" id="{970D9331-E896-419B-8EE8-BCD1899D5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Line 109">
                <a:extLst>
                  <a:ext uri="{FF2B5EF4-FFF2-40B4-BE49-F238E27FC236}">
                    <a16:creationId xmlns:a16="http://schemas.microsoft.com/office/drawing/2014/main" id="{CCDB6A88-5636-4263-BC20-44A6C2AA6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Line 110">
                <a:extLst>
                  <a:ext uri="{FF2B5EF4-FFF2-40B4-BE49-F238E27FC236}">
                    <a16:creationId xmlns:a16="http://schemas.microsoft.com/office/drawing/2014/main" id="{716B8F74-7731-4920-947A-60C8D4D33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1">
                <a:extLst>
                  <a:ext uri="{FF2B5EF4-FFF2-40B4-BE49-F238E27FC236}">
                    <a16:creationId xmlns:a16="http://schemas.microsoft.com/office/drawing/2014/main" id="{522BB7CB-25EC-43E4-8D05-4E10E26F5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112">
                <a:extLst>
                  <a:ext uri="{FF2B5EF4-FFF2-40B4-BE49-F238E27FC236}">
                    <a16:creationId xmlns:a16="http://schemas.microsoft.com/office/drawing/2014/main" id="{441C099C-2F2C-4BC8-9CD9-BCF2B5B30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113">
                <a:extLst>
                  <a:ext uri="{FF2B5EF4-FFF2-40B4-BE49-F238E27FC236}">
                    <a16:creationId xmlns:a16="http://schemas.microsoft.com/office/drawing/2014/main" id="{EEF11FB4-F553-4C9B-9C9E-BE1D2D663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52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114">
                <a:extLst>
                  <a:ext uri="{FF2B5EF4-FFF2-40B4-BE49-F238E27FC236}">
                    <a16:creationId xmlns:a16="http://schemas.microsoft.com/office/drawing/2014/main" id="{CA35B7FA-926F-4DF9-A903-1B583202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528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FF3705F-BD4A-406E-91CD-3CD4CC1B3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8B810D7-28FD-4F63-B5D3-EFF67FEC1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8A39520-7D2C-466F-BCB2-EDC7DEDB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7209B8F-35BC-4AD3-8312-8C10C9133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52B06B6-DEE1-49C8-B2A5-75301B36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056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2F87A8F-FBB8-409E-8A83-CBEF01806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056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D3514DF8-64EF-49E0-A205-D4E6C9E4E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22">
                <a:extLst>
                  <a:ext uri="{FF2B5EF4-FFF2-40B4-BE49-F238E27FC236}">
                    <a16:creationId xmlns:a16="http://schemas.microsoft.com/office/drawing/2014/main" id="{CBAEEB7D-03F1-4F4F-B39C-DA9C10321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23">
                <a:extLst>
                  <a:ext uri="{FF2B5EF4-FFF2-40B4-BE49-F238E27FC236}">
                    <a16:creationId xmlns:a16="http://schemas.microsoft.com/office/drawing/2014/main" id="{0B6621B8-868D-490F-957D-9FC5AD19C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24">
                <a:extLst>
                  <a:ext uri="{FF2B5EF4-FFF2-40B4-BE49-F238E27FC236}">
                    <a16:creationId xmlns:a16="http://schemas.microsoft.com/office/drawing/2014/main" id="{90532099-0374-45B2-BCE4-234A855D1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25">
                <a:extLst>
                  <a:ext uri="{FF2B5EF4-FFF2-40B4-BE49-F238E27FC236}">
                    <a16:creationId xmlns:a16="http://schemas.microsoft.com/office/drawing/2014/main" id="{0DEF04DB-83D1-4BFD-B906-331B4C00B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26">
                <a:extLst>
                  <a:ext uri="{FF2B5EF4-FFF2-40B4-BE49-F238E27FC236}">
                    <a16:creationId xmlns:a16="http://schemas.microsoft.com/office/drawing/2014/main" id="{12A909AA-7BAA-4659-AD85-CBB7F8730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27">
                <a:extLst>
                  <a:ext uri="{FF2B5EF4-FFF2-40B4-BE49-F238E27FC236}">
                    <a16:creationId xmlns:a16="http://schemas.microsoft.com/office/drawing/2014/main" id="{1B66DB48-7817-4197-A1FC-09D7C00B4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28">
                <a:extLst>
                  <a:ext uri="{FF2B5EF4-FFF2-40B4-BE49-F238E27FC236}">
                    <a16:creationId xmlns:a16="http://schemas.microsoft.com/office/drawing/2014/main" id="{6699DD98-DBB3-4981-A950-75C2C903A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05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29">
                <a:extLst>
                  <a:ext uri="{FF2B5EF4-FFF2-40B4-BE49-F238E27FC236}">
                    <a16:creationId xmlns:a16="http://schemas.microsoft.com/office/drawing/2014/main" id="{1E5E6DBF-1F2F-4F0E-A83A-F8E0B8AC0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056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856B337-3344-4336-A668-6C587762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CD0D30D-D482-49EA-82D6-91C66D35A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AE1DA0E-6C9C-40E3-8406-E6E8C5EC4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2B9B0EE-3F9D-41FE-BC79-9AADB467F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1584"/>
                <a:ext cx="115" cy="384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AF7BAAE-A653-4B22-BD5B-4B62D71A2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1969F63-7613-4CFB-BCA5-373FD7321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15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Line 136">
                <a:extLst>
                  <a:ext uri="{FF2B5EF4-FFF2-40B4-BE49-F238E27FC236}">
                    <a16:creationId xmlns:a16="http://schemas.microsoft.com/office/drawing/2014/main" id="{CA1718FF-D174-45A6-99CC-E86DC1286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37">
                <a:extLst>
                  <a:ext uri="{FF2B5EF4-FFF2-40B4-BE49-F238E27FC236}">
                    <a16:creationId xmlns:a16="http://schemas.microsoft.com/office/drawing/2014/main" id="{FE965354-8C31-406A-AE36-59C3B71A7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9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138">
                <a:extLst>
                  <a:ext uri="{FF2B5EF4-FFF2-40B4-BE49-F238E27FC236}">
                    <a16:creationId xmlns:a16="http://schemas.microsoft.com/office/drawing/2014/main" id="{05BCFA8A-677B-4250-884F-4CAB9D52D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139">
                <a:extLst>
                  <a:ext uri="{FF2B5EF4-FFF2-40B4-BE49-F238E27FC236}">
                    <a16:creationId xmlns:a16="http://schemas.microsoft.com/office/drawing/2014/main" id="{5ED4E783-9ED4-41EE-8B64-6FB9523D0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140">
                <a:extLst>
                  <a:ext uri="{FF2B5EF4-FFF2-40B4-BE49-F238E27FC236}">
                    <a16:creationId xmlns:a16="http://schemas.microsoft.com/office/drawing/2014/main" id="{A7C74701-0ED0-45A8-AB84-9789F6BC2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141">
                <a:extLst>
                  <a:ext uri="{FF2B5EF4-FFF2-40B4-BE49-F238E27FC236}">
                    <a16:creationId xmlns:a16="http://schemas.microsoft.com/office/drawing/2014/main" id="{173B92DD-9FD8-4AB9-A1FB-DEF6C9EBC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142">
                <a:extLst>
                  <a:ext uri="{FF2B5EF4-FFF2-40B4-BE49-F238E27FC236}">
                    <a16:creationId xmlns:a16="http://schemas.microsoft.com/office/drawing/2014/main" id="{8209E84F-CAF2-4C2A-BDEA-47640487D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43">
                <a:extLst>
                  <a:ext uri="{FF2B5EF4-FFF2-40B4-BE49-F238E27FC236}">
                    <a16:creationId xmlns:a16="http://schemas.microsoft.com/office/drawing/2014/main" id="{619344FC-9D3D-4224-B252-84B9898E6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15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44">
                <a:extLst>
                  <a:ext uri="{FF2B5EF4-FFF2-40B4-BE49-F238E27FC236}">
                    <a16:creationId xmlns:a16="http://schemas.microsoft.com/office/drawing/2014/main" id="{AFF7CD22-1BDA-4A81-853E-3A5CFC737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584"/>
                <a:ext cx="0" cy="38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4AE165D-442A-4A76-A70D-664EA72D1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E0617AD-3709-4D77-8D09-438863333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920FFB7-9BE8-4C09-A22E-FEDCB3913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C88C435-D160-4D00-91FF-7B53334F5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02D8CC5-0C1D-4EAE-98FD-A2DA139CF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45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7AB2876-EBEF-41DC-BB9B-4255DB564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45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7F52D9E-EF05-43E8-847B-25C2157F6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6016E6-ABB3-4FBD-8249-E467DF762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A7C43D4-03F8-4C34-BEB1-E9F55094A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CE351B-5ABF-4EF7-98DB-B85B6B127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8F475E7-BE12-4E7C-B2B7-D4F10641B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113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70517E1-79CF-4355-A9DD-ED5F3143A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13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899A6A6-FE34-4DB0-AA42-DE5BCBF34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A780315-08F0-4B12-8E8D-46738E56B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8125976-26A4-42DB-815F-B881453BF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FCC3032-917D-4215-857B-6781FF578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1FE580E-ABE1-4FAE-9B55-58B9DE3CD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816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6D62FDB-6E56-4F14-8C49-77EF435CD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816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Line 163">
                <a:extLst>
                  <a:ext uri="{FF2B5EF4-FFF2-40B4-BE49-F238E27FC236}">
                    <a16:creationId xmlns:a16="http://schemas.microsoft.com/office/drawing/2014/main" id="{48273383-647C-4C44-84AE-C97C1F6EC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64">
                <a:extLst>
                  <a:ext uri="{FF2B5EF4-FFF2-40B4-BE49-F238E27FC236}">
                    <a16:creationId xmlns:a16="http://schemas.microsoft.com/office/drawing/2014/main" id="{43C05AEA-7204-4C5E-B34E-4E04EF57F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3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165">
                <a:extLst>
                  <a:ext uri="{FF2B5EF4-FFF2-40B4-BE49-F238E27FC236}">
                    <a16:creationId xmlns:a16="http://schemas.microsoft.com/office/drawing/2014/main" id="{6E1CBC6F-50DE-4E1D-9204-70A1EFB6D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166">
                <a:extLst>
                  <a:ext uri="{FF2B5EF4-FFF2-40B4-BE49-F238E27FC236}">
                    <a16:creationId xmlns:a16="http://schemas.microsoft.com/office/drawing/2014/main" id="{81FCB205-FC1A-4084-B4FF-E8DC403D8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776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167">
                <a:extLst>
                  <a:ext uri="{FF2B5EF4-FFF2-40B4-BE49-F238E27FC236}">
                    <a16:creationId xmlns:a16="http://schemas.microsoft.com/office/drawing/2014/main" id="{043DF5B3-94CE-4397-B398-31FB60FA9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168">
                <a:extLst>
                  <a:ext uri="{FF2B5EF4-FFF2-40B4-BE49-F238E27FC236}">
                    <a16:creationId xmlns:a16="http://schemas.microsoft.com/office/drawing/2014/main" id="{33E6F9E1-2040-45D8-8DEA-08ABAC59B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169">
                <a:extLst>
                  <a:ext uri="{FF2B5EF4-FFF2-40B4-BE49-F238E27FC236}">
                    <a16:creationId xmlns:a16="http://schemas.microsoft.com/office/drawing/2014/main" id="{1A134532-6B8A-4DBF-8023-3F73734EC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4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170">
                <a:extLst>
                  <a:ext uri="{FF2B5EF4-FFF2-40B4-BE49-F238E27FC236}">
                    <a16:creationId xmlns:a16="http://schemas.microsoft.com/office/drawing/2014/main" id="{3898F5BB-B161-45ED-BAF7-7FCC0353F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0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171">
                <a:extLst>
                  <a:ext uri="{FF2B5EF4-FFF2-40B4-BE49-F238E27FC236}">
                    <a16:creationId xmlns:a16="http://schemas.microsoft.com/office/drawing/2014/main" id="{90247BBC-4E6E-4284-8771-3EFCB900C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2">
                <a:extLst>
                  <a:ext uri="{FF2B5EF4-FFF2-40B4-BE49-F238E27FC236}">
                    <a16:creationId xmlns:a16="http://schemas.microsoft.com/office/drawing/2014/main" id="{FF648E44-BA85-4680-862E-F9819F64A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2" y="816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3">
                <a:extLst>
                  <a:ext uri="{FF2B5EF4-FFF2-40B4-BE49-F238E27FC236}">
                    <a16:creationId xmlns:a16="http://schemas.microsoft.com/office/drawing/2014/main" id="{4C7CE140-6879-4FF7-8554-29E8A8701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816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AutoShape 174">
                <a:extLst>
                  <a:ext uri="{FF2B5EF4-FFF2-40B4-BE49-F238E27FC236}">
                    <a16:creationId xmlns:a16="http://schemas.microsoft.com/office/drawing/2014/main" id="{4CE3057B-8382-4F01-87C8-B1C01F95A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352"/>
                <a:ext cx="624" cy="384"/>
              </a:xfrm>
              <a:prstGeom prst="flowChartManualOperation">
                <a:avLst/>
              </a:prstGeom>
              <a:solidFill>
                <a:srgbClr val="666633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40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76" name="AutoShape 175">
                <a:extLst>
                  <a:ext uri="{FF2B5EF4-FFF2-40B4-BE49-F238E27FC236}">
                    <a16:creationId xmlns:a16="http://schemas.microsoft.com/office/drawing/2014/main" id="{81690ED0-1F6D-4EEB-ADFA-33D5CD4CBC2A}"/>
                  </a:ext>
                </a:extLst>
              </p:cNvPr>
              <p:cNvCxnSpPr>
                <a:cxnSpLocks noChangeShapeType="1"/>
                <a:stCxn id="175" idx="1"/>
                <a:endCxn id="175" idx="3"/>
              </p:cNvCxnSpPr>
              <p:nvPr/>
            </p:nvCxnSpPr>
            <p:spPr bwMode="auto">
              <a:xfrm>
                <a:off x="4863" y="2544"/>
                <a:ext cx="49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7" name="Line 176">
                <a:extLst>
                  <a:ext uri="{FF2B5EF4-FFF2-40B4-BE49-F238E27FC236}">
                    <a16:creationId xmlns:a16="http://schemas.microsoft.com/office/drawing/2014/main" id="{654B518D-166B-40B0-89B0-0BF0CFD54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448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77">
                <a:extLst>
                  <a:ext uri="{FF2B5EF4-FFF2-40B4-BE49-F238E27FC236}">
                    <a16:creationId xmlns:a16="http://schemas.microsoft.com/office/drawing/2014/main" id="{B7FF8F60-FF4F-4B87-A643-DD99D3AD4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3FF9967-C27D-4F0F-B26D-5CD6ADB15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7B51D6F6-D6CF-4764-BA8A-E41F09B87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55D8A74-E701-4F3A-8C91-3D9FC631C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03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9D102D5-A81E-458A-95E1-657755FC5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8C07C3D-F6E3-4C91-AB32-AA784AAF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18C6552F-2ECC-49CA-A3A8-2B7DA349D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3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EA4DDF4-8F18-41EA-B70A-98A116CA6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A87AB2F-668B-4EFE-953B-9F7EE11E7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1A32DDD-D17E-44AD-A658-E9BD47AD0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CECAB14-A9FE-44EF-BCCE-90EE68F1D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2A60888-F69C-4561-9CDD-94263741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90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1054B8B-6624-47F0-B1BA-1C51FBACB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0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7BA44352-BC5C-43D9-8C4F-A764CE259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0D9C74AA-8EE0-4AB6-8EE3-ED597634B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FE435D7-662A-4D42-A34D-81D769F36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309EB1D-EC6F-476C-8A79-17D096A9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764BDB5-5352-4D15-9844-4445C3B4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77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13592426-ACBA-48B3-907B-1522BABE3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7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5629348-FA2A-4D84-B666-4963789F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BEB774D-25C6-46A1-B50E-DE0DF0250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15FAF46-ADE6-421C-BAE5-5CF4059A5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FCC288B-57DC-417A-8B6F-7E762615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B58AE97-4CB9-466B-96BF-A00A254E9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640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BDA116E-CC21-4652-B88C-B5F0A08BD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4144478-739F-4BE6-AB46-356127CDD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9C98E24-3A8C-4186-A54C-D0FA7B501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508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9A114CF-A568-463E-92DC-646921EF9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2B40245-DCA9-4A52-855F-8CB9DAC2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751FBD6-B2F3-4A59-889F-3013B5920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454680FF-529F-46DB-9D06-78648CF4D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08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82BFD94-DF01-4E6B-9452-18DE688FB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50CEB04-A99C-44B3-874D-FAD1DA0F9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EA85433F-3E70-4E90-A30A-45CAA615E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89B11444-9E13-4AB3-8FCB-CD59A30DF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376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60273508-15BA-4F84-BBB5-B2F6E3CD1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20874EC-BD29-4644-9C4C-DF494031B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76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9BE1128B-3AF1-4898-8EC8-AC5B1E9CB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C0B566A7-8752-4D23-8C2E-731FD52A5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6214D69-04EB-4A81-B2DC-D9A93EF1F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B62AF877-0C66-4849-8E6D-809814456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0B0A1BFC-377D-4538-92BC-F6645F826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4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62B39AC-CAB7-442A-94AD-D7B6FD2E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9AA3195-9222-40AE-8E1C-DCEFEB111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BB30B4A-82C2-4FE6-AA21-0761B2EDA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DB5E4D8-478F-46C6-9E15-2C7CAFEB2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BC5D49B-6FA2-4B1F-AA07-74222ACBE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9C53A7A9-8C08-498D-9E91-3B0F3ABB5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112"/>
                <a:ext cx="115" cy="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029F9D5-20D1-4B6A-807C-D06F6D3CF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12"/>
                <a:ext cx="115" cy="132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Line 226">
                <a:extLst>
                  <a:ext uri="{FF2B5EF4-FFF2-40B4-BE49-F238E27FC236}">
                    <a16:creationId xmlns:a16="http://schemas.microsoft.com/office/drawing/2014/main" id="{796F5170-F006-4B8D-B55E-DD1F26474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24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8" name="Line 227">
                <a:extLst>
                  <a:ext uri="{FF2B5EF4-FFF2-40B4-BE49-F238E27FC236}">
                    <a16:creationId xmlns:a16="http://schemas.microsoft.com/office/drawing/2014/main" id="{936D8CF2-A0C4-40B9-BF07-2058BCFB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7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9" name="Line 228">
                <a:extLst>
                  <a:ext uri="{FF2B5EF4-FFF2-40B4-BE49-F238E27FC236}">
                    <a16:creationId xmlns:a16="http://schemas.microsoft.com/office/drawing/2014/main" id="{805885FD-717D-4EEF-B82E-08E7FBB10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08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" name="Line 229">
                <a:extLst>
                  <a:ext uri="{FF2B5EF4-FFF2-40B4-BE49-F238E27FC236}">
                    <a16:creationId xmlns:a16="http://schemas.microsoft.com/office/drawing/2014/main" id="{CC8FC967-9ECB-47BD-94A4-01D6352F3A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640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" name="Line 230">
                <a:extLst>
                  <a:ext uri="{FF2B5EF4-FFF2-40B4-BE49-F238E27FC236}">
                    <a16:creationId xmlns:a16="http://schemas.microsoft.com/office/drawing/2014/main" id="{356C714F-0D5B-4807-BF78-07E49806B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72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2" name="Line 231">
                <a:extLst>
                  <a:ext uri="{FF2B5EF4-FFF2-40B4-BE49-F238E27FC236}">
                    <a16:creationId xmlns:a16="http://schemas.microsoft.com/office/drawing/2014/main" id="{2EEF1CB2-E1DC-4F22-90CF-4EC6960AA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904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3" name="Line 232">
                <a:extLst>
                  <a:ext uri="{FF2B5EF4-FFF2-40B4-BE49-F238E27FC236}">
                    <a16:creationId xmlns:a16="http://schemas.microsoft.com/office/drawing/2014/main" id="{928C67FF-4ABA-4945-8DDA-AB2163E24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036"/>
                <a:ext cx="6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" name="Line 233">
                <a:extLst>
                  <a:ext uri="{FF2B5EF4-FFF2-40B4-BE49-F238E27FC236}">
                    <a16:creationId xmlns:a16="http://schemas.microsoft.com/office/drawing/2014/main" id="{8179175D-EEBB-45B6-B6C3-EC941E89F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" name="Line 234">
                <a:extLst>
                  <a:ext uri="{FF2B5EF4-FFF2-40B4-BE49-F238E27FC236}">
                    <a16:creationId xmlns:a16="http://schemas.microsoft.com/office/drawing/2014/main" id="{7172AA59-FAD1-439C-9719-E2275EF7E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" name="Line 235">
                <a:extLst>
                  <a:ext uri="{FF2B5EF4-FFF2-40B4-BE49-F238E27FC236}">
                    <a16:creationId xmlns:a16="http://schemas.microsoft.com/office/drawing/2014/main" id="{CBD2C3D8-CFF9-4ABC-B607-36D8E7692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" name="Line 236">
                <a:extLst>
                  <a:ext uri="{FF2B5EF4-FFF2-40B4-BE49-F238E27FC236}">
                    <a16:creationId xmlns:a16="http://schemas.microsoft.com/office/drawing/2014/main" id="{49C190CB-68C0-43BB-9D6A-DC50E05CA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8" name="Line 237">
                <a:extLst>
                  <a:ext uri="{FF2B5EF4-FFF2-40B4-BE49-F238E27FC236}">
                    <a16:creationId xmlns:a16="http://schemas.microsoft.com/office/drawing/2014/main" id="{F4969E5C-54ED-4872-8590-2D471DB2F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9" name="Line 238">
                <a:extLst>
                  <a:ext uri="{FF2B5EF4-FFF2-40B4-BE49-F238E27FC236}">
                    <a16:creationId xmlns:a16="http://schemas.microsoft.com/office/drawing/2014/main" id="{46F67EB1-57CA-44F7-8515-1E12CB67A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2112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0" name="Line 239">
                <a:extLst>
                  <a:ext uri="{FF2B5EF4-FFF2-40B4-BE49-F238E27FC236}">
                    <a16:creationId xmlns:a16="http://schemas.microsoft.com/office/drawing/2014/main" id="{A1890AE8-A72B-487D-8F69-56C39C441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8" y="2112"/>
                <a:ext cx="0" cy="105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Line 240">
                <a:extLst>
                  <a:ext uri="{FF2B5EF4-FFF2-40B4-BE49-F238E27FC236}">
                    <a16:creationId xmlns:a16="http://schemas.microsoft.com/office/drawing/2014/main" id="{0B5D0B3D-AC47-4FB4-8375-A9394E80F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2112"/>
                <a:ext cx="2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2" name="Line 241">
                <a:extLst>
                  <a:ext uri="{FF2B5EF4-FFF2-40B4-BE49-F238E27FC236}">
                    <a16:creationId xmlns:a16="http://schemas.microsoft.com/office/drawing/2014/main" id="{B2A913A1-6523-4EB8-B491-BFCD9F48D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3" name="Line 242">
                <a:extLst>
                  <a:ext uri="{FF2B5EF4-FFF2-40B4-BE49-F238E27FC236}">
                    <a16:creationId xmlns:a16="http://schemas.microsoft.com/office/drawing/2014/main" id="{B016A765-01BB-4A9A-A727-CC13A6BDF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6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E7FD2E9-C58F-4D3B-85A7-AB9BD5886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624E5146-CC22-4EDD-91F5-1271F87F2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7DCAD08-9FF8-4513-BDF9-85C091702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FB6AC5BC-5BDD-4B34-A44F-7D4C61E9A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75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21588A4-9D07-42D4-84E6-CB299467B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D45CB29-48EF-4459-8149-98DE4E1CB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5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6DA66CC-FE1C-484B-A0C7-F45CEACBE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471B835A-60E4-4E38-9954-24796FBCB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415BBCB5-E1DB-4A64-97BB-02DCB0792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87E0AD3-0647-481C-8D79-97B68A47A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23BC850-59F7-4309-8545-CB91B5825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43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34631AE-E648-4B8B-95D2-29A756CC2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3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9ECB82F2-17DE-4875-B937-924E761E7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5A1AFBAA-E42F-4E85-AC02-AC7EF8022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812A11D-B521-449D-81BB-E3624707B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112"/>
                <a:ext cx="136" cy="32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8944C7A-A708-4E68-8DE2-629CB0FE5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42A453D-3056-4E9E-B0EA-9941F942D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EB91A46-7607-42B3-80BF-36E519E1F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112"/>
                <a:ext cx="136" cy="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" name="Line 261">
                <a:extLst>
                  <a:ext uri="{FF2B5EF4-FFF2-40B4-BE49-F238E27FC236}">
                    <a16:creationId xmlns:a16="http://schemas.microsoft.com/office/drawing/2014/main" id="{07C613C9-9E38-4140-9704-ECDBF8139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E02FEE90-97E3-43E1-8841-FACC206BB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3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263">
                <a:extLst>
                  <a:ext uri="{FF2B5EF4-FFF2-40B4-BE49-F238E27FC236}">
                    <a16:creationId xmlns:a16="http://schemas.microsoft.com/office/drawing/2014/main" id="{3E7CE198-D503-4FB9-A30C-507498A68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5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264">
                <a:extLst>
                  <a:ext uri="{FF2B5EF4-FFF2-40B4-BE49-F238E27FC236}">
                    <a16:creationId xmlns:a16="http://schemas.microsoft.com/office/drawing/2014/main" id="{E2C9223C-030D-4FE7-9C49-B606321F1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72"/>
                <a:ext cx="81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265">
                <a:extLst>
                  <a:ext uri="{FF2B5EF4-FFF2-40B4-BE49-F238E27FC236}">
                    <a16:creationId xmlns:a16="http://schemas.microsoft.com/office/drawing/2014/main" id="{D748EBE6-B2D8-46EE-AF39-AF35A3AC7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266">
                <a:extLst>
                  <a:ext uri="{FF2B5EF4-FFF2-40B4-BE49-F238E27FC236}">
                    <a16:creationId xmlns:a16="http://schemas.microsoft.com/office/drawing/2014/main" id="{2D9A2587-2930-4D70-AEF8-07E5A6500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8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267">
                <a:extLst>
                  <a:ext uri="{FF2B5EF4-FFF2-40B4-BE49-F238E27FC236}">
                    <a16:creationId xmlns:a16="http://schemas.microsoft.com/office/drawing/2014/main" id="{D87F4BC0-0EE6-4ADB-89BE-A7B3DEC8C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268">
                <a:extLst>
                  <a:ext uri="{FF2B5EF4-FFF2-40B4-BE49-F238E27FC236}">
                    <a16:creationId xmlns:a16="http://schemas.microsoft.com/office/drawing/2014/main" id="{B9D09AB8-A240-4651-B91C-D032077A0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269">
                <a:extLst>
                  <a:ext uri="{FF2B5EF4-FFF2-40B4-BE49-F238E27FC236}">
                    <a16:creationId xmlns:a16="http://schemas.microsoft.com/office/drawing/2014/main" id="{9C4FD812-A3AF-435A-9D8C-EDF71F5E0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1" name="Line 270">
                <a:extLst>
                  <a:ext uri="{FF2B5EF4-FFF2-40B4-BE49-F238E27FC236}">
                    <a16:creationId xmlns:a16="http://schemas.microsoft.com/office/drawing/2014/main" id="{154859C9-F67F-40C5-85E4-3B908E8B8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2" name="Line 271">
                <a:extLst>
                  <a:ext uri="{FF2B5EF4-FFF2-40B4-BE49-F238E27FC236}">
                    <a16:creationId xmlns:a16="http://schemas.microsoft.com/office/drawing/2014/main" id="{E1920733-D8E4-4256-87CB-088857B27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5B57E7C-27D2-47DD-A093-B038ED73D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E742A1E-363B-407A-8F52-1343575B0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71CE84C-850F-4CB4-A4E9-DD1AC508D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1CD4399-56F2-4465-BA3D-33D43F39A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F291905-3AEE-435A-A775-C047D2933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3AB2540-41F8-49F9-AD74-3A03528C6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592"/>
                <a:ext cx="115" cy="480"/>
              </a:xfrm>
              <a:prstGeom prst="rect">
                <a:avLst/>
              </a:prstGeom>
              <a:solidFill>
                <a:srgbClr val="F90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BA1C6521-F773-437B-908A-10DD9D09A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59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2C43073-0436-4330-8BF1-6426ACD24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C9C49AE-1A50-4EB8-BC59-66E829BF8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2C1DC74-3C80-43D2-AE6F-EF44F5AE1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607EFBC-C447-4AB4-B4D4-30FCDDB7F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44382BB-14B5-4E79-BA69-5AD53480F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3DDB0DA-DB48-4FCE-81E9-4D428EB37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" y="2112"/>
                <a:ext cx="115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690057F-2137-4E0A-B821-95CB59B3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112"/>
                <a:ext cx="115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3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" name="Line 286">
                <a:extLst>
                  <a:ext uri="{FF2B5EF4-FFF2-40B4-BE49-F238E27FC236}">
                    <a16:creationId xmlns:a16="http://schemas.microsoft.com/office/drawing/2014/main" id="{EE23D43F-C715-4E73-9718-00009381B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592"/>
                <a:ext cx="8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" name="Line 287">
                <a:extLst>
                  <a:ext uri="{FF2B5EF4-FFF2-40B4-BE49-F238E27FC236}">
                    <a16:creationId xmlns:a16="http://schemas.microsoft.com/office/drawing/2014/main" id="{95181143-822D-4057-BC53-318A63998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" name="Line 288">
                <a:extLst>
                  <a:ext uri="{FF2B5EF4-FFF2-40B4-BE49-F238E27FC236}">
                    <a16:creationId xmlns:a16="http://schemas.microsoft.com/office/drawing/2014/main" id="{70F70658-716D-4F50-B40A-3FF8A78F5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0" name="Line 289">
                <a:extLst>
                  <a:ext uri="{FF2B5EF4-FFF2-40B4-BE49-F238E27FC236}">
                    <a16:creationId xmlns:a16="http://schemas.microsoft.com/office/drawing/2014/main" id="{410B1983-CBDE-418F-9435-7EB75C75B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" name="Line 290">
                <a:extLst>
                  <a:ext uri="{FF2B5EF4-FFF2-40B4-BE49-F238E27FC236}">
                    <a16:creationId xmlns:a16="http://schemas.microsoft.com/office/drawing/2014/main" id="{A73ED63C-C514-4FE6-9D09-E5FBD5EB4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2" name="Line 291">
                <a:extLst>
                  <a:ext uri="{FF2B5EF4-FFF2-40B4-BE49-F238E27FC236}">
                    <a16:creationId xmlns:a16="http://schemas.microsoft.com/office/drawing/2014/main" id="{C456084B-C514-4F78-833F-DEE10067A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3" name="Line 292">
                <a:extLst>
                  <a:ext uri="{FF2B5EF4-FFF2-40B4-BE49-F238E27FC236}">
                    <a16:creationId xmlns:a16="http://schemas.microsoft.com/office/drawing/2014/main" id="{F3D69BDB-5BCF-416B-B76E-57E30D32C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" name="Line 293">
                <a:extLst>
                  <a:ext uri="{FF2B5EF4-FFF2-40B4-BE49-F238E27FC236}">
                    <a16:creationId xmlns:a16="http://schemas.microsoft.com/office/drawing/2014/main" id="{290ECEA6-8EA1-477A-B39C-B8D628AD0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112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5" name="Line 294">
                <a:extLst>
                  <a:ext uri="{FF2B5EF4-FFF2-40B4-BE49-F238E27FC236}">
                    <a16:creationId xmlns:a16="http://schemas.microsoft.com/office/drawing/2014/main" id="{07DD8023-AD89-4AB6-8609-E7E79A559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" y="211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6" name="Line 295">
                <a:extLst>
                  <a:ext uri="{FF2B5EF4-FFF2-40B4-BE49-F238E27FC236}">
                    <a16:creationId xmlns:a16="http://schemas.microsoft.com/office/drawing/2014/main" id="{65A6B8C0-B878-4E9A-A674-F01E0F839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2112"/>
                <a:ext cx="1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" name="Line 296">
                <a:extLst>
                  <a:ext uri="{FF2B5EF4-FFF2-40B4-BE49-F238E27FC236}">
                    <a16:creationId xmlns:a16="http://schemas.microsoft.com/office/drawing/2014/main" id="{B167172F-B4D0-48A9-A064-D7786C3E2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112"/>
                <a:ext cx="57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" name="Line 297">
                <a:extLst>
                  <a:ext uri="{FF2B5EF4-FFF2-40B4-BE49-F238E27FC236}">
                    <a16:creationId xmlns:a16="http://schemas.microsoft.com/office/drawing/2014/main" id="{95650AD8-0E1A-4BB6-AD3D-390D42148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" y="3072"/>
                <a:ext cx="1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" name="Line 298">
                <a:extLst>
                  <a:ext uri="{FF2B5EF4-FFF2-40B4-BE49-F238E27FC236}">
                    <a16:creationId xmlns:a16="http://schemas.microsoft.com/office/drawing/2014/main" id="{15C470B4-0C07-4751-BF91-E61B5AF08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3072"/>
                <a:ext cx="4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" name="Line 299">
                <a:extLst>
                  <a:ext uri="{FF2B5EF4-FFF2-40B4-BE49-F238E27FC236}">
                    <a16:creationId xmlns:a16="http://schemas.microsoft.com/office/drawing/2014/main" id="{69E66798-30F4-4DEF-896A-40AC2AEDD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" y="3072"/>
                <a:ext cx="23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" name="Line 300">
                <a:extLst>
                  <a:ext uri="{FF2B5EF4-FFF2-40B4-BE49-F238E27FC236}">
                    <a16:creationId xmlns:a16="http://schemas.microsoft.com/office/drawing/2014/main" id="{C6707474-AD20-4C3C-A8C7-8CB091EAA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59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2" name="Line 301">
                <a:extLst>
                  <a:ext uri="{FF2B5EF4-FFF2-40B4-BE49-F238E27FC236}">
                    <a16:creationId xmlns:a16="http://schemas.microsoft.com/office/drawing/2014/main" id="{14E4CCEE-C9E1-4E1C-A9CE-40B2D1EA7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2112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3" name="Line 302">
                <a:extLst>
                  <a:ext uri="{FF2B5EF4-FFF2-40B4-BE49-F238E27FC236}">
                    <a16:creationId xmlns:a16="http://schemas.microsoft.com/office/drawing/2014/main" id="{538A900F-042E-4197-A540-6D3797D9C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4" name="Line 303">
                <a:extLst>
                  <a:ext uri="{FF2B5EF4-FFF2-40B4-BE49-F238E27FC236}">
                    <a16:creationId xmlns:a16="http://schemas.microsoft.com/office/drawing/2014/main" id="{8AB55393-FC01-4D55-B59F-FFB5C4DDC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5" name="Line 304">
                <a:extLst>
                  <a:ext uri="{FF2B5EF4-FFF2-40B4-BE49-F238E27FC236}">
                    <a16:creationId xmlns:a16="http://schemas.microsoft.com/office/drawing/2014/main" id="{4BB31B04-D189-4556-AC67-A54DA236E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20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6" name="Line 305">
                <a:extLst>
                  <a:ext uri="{FF2B5EF4-FFF2-40B4-BE49-F238E27FC236}">
                    <a16:creationId xmlns:a16="http://schemas.microsoft.com/office/drawing/2014/main" id="{C5C274AF-9665-4AF5-8717-4FCE5F999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248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" name="Line 306">
                <a:extLst>
                  <a:ext uri="{FF2B5EF4-FFF2-40B4-BE49-F238E27FC236}">
                    <a16:creationId xmlns:a16="http://schemas.microsoft.com/office/drawing/2014/main" id="{B2CD2626-1811-46E8-AF61-7A56BF122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187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8" name="Line 307">
                <a:extLst>
                  <a:ext uri="{FF2B5EF4-FFF2-40B4-BE49-F238E27FC236}">
                    <a16:creationId xmlns:a16="http://schemas.microsoft.com/office/drawing/2014/main" id="{310D7272-779F-424C-9773-345FF4D89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9" name="Line 308">
                <a:extLst>
                  <a:ext uri="{FF2B5EF4-FFF2-40B4-BE49-F238E27FC236}">
                    <a16:creationId xmlns:a16="http://schemas.microsoft.com/office/drawing/2014/main" id="{E6B63B69-C0FC-4505-A8D8-BCA2B4222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4" y="2592"/>
                <a:ext cx="5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" name="Line 309">
                <a:extLst>
                  <a:ext uri="{FF2B5EF4-FFF2-40B4-BE49-F238E27FC236}">
                    <a16:creationId xmlns:a16="http://schemas.microsoft.com/office/drawing/2014/main" id="{B26D699F-5809-44BF-B69D-00FC7F8E9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592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Rectangle 310">
              <a:extLst>
                <a:ext uri="{FF2B5EF4-FFF2-40B4-BE49-F238E27FC236}">
                  <a16:creationId xmlns:a16="http://schemas.microsoft.com/office/drawing/2014/main" id="{7E276648-8029-4F66-96AE-ACA284849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584"/>
              <a:ext cx="1104" cy="8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3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218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B7459-6427-4A60-BB14-9F717A3A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 Technology Architecture</a:t>
            </a:r>
            <a:endParaRPr lang="zh-CN" alt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6BA52668-5829-41C6-9AD4-78B4D7F1B7A8}"/>
              </a:ext>
            </a:extLst>
          </p:cNvPr>
          <p:cNvSpPr txBox="1">
            <a:spLocks noChangeArrowheads="1"/>
          </p:cNvSpPr>
          <p:nvPr/>
        </p:nvSpPr>
        <p:spPr>
          <a:xfrm>
            <a:off x="4252913" y="1196752"/>
            <a:ext cx="4640262" cy="2016125"/>
          </a:xfrm>
          <a:prstGeom prst="rect">
            <a:avLst/>
          </a:prstGeom>
          <a:effectLst>
            <a:outerShdw dist="25400" dir="5400000" algn="ctr" rotWithShape="0">
              <a:srgbClr val="DDDDDD"/>
            </a:outerShdw>
          </a:effectLst>
        </p:spPr>
        <p:txBody>
          <a:bodyPr lIns="92075" tIns="46038" rIns="92075" bIns="46038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</a:rPr>
              <a:t>Memory Subsystem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DTLB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L1 data cache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L2 unified cache</a:t>
            </a:r>
          </a:p>
          <a:p>
            <a:pPr marL="557213" marR="0" lvl="1" indent="-2143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L3 unified 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0450A-68E9-4500-A06A-2C79747BC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1849214"/>
            <a:ext cx="2513012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Bus unit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6C8F9-59B3-4049-B00F-5A71C67C5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2682652"/>
            <a:ext cx="2513012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Optional server product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E8A64-D4E0-4C34-8CD9-4F80D400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3578002"/>
            <a:ext cx="2513012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D15DF-8CB3-459A-96EC-E1B02AC70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3578002"/>
            <a:ext cx="1697038" cy="576262"/>
          </a:xfrm>
          <a:prstGeom prst="rect">
            <a:avLst/>
          </a:prstGeom>
          <a:solidFill>
            <a:srgbClr val="FF99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600" b="1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level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 way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B7E1B5-B547-469E-8AAD-5C0CBAC4D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263" y="4474939"/>
            <a:ext cx="1289050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Fetch/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1C1CF2-BBFD-43EC-9FC8-B36F3989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4474939"/>
            <a:ext cx="1290638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Trace Cache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MS ROM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D83F9-3AED-4AF5-8B4B-C25740569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4474939"/>
            <a:ext cx="1290637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OOO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B5644-469B-4703-905A-7A4062D6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74939"/>
            <a:ext cx="1290638" cy="5762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Retirement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EF286-F516-4579-8E47-31DA7033A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5460777"/>
            <a:ext cx="2511425" cy="576262"/>
          </a:xfrm>
          <a:prstGeom prst="rect">
            <a:avLst/>
          </a:prstGeom>
          <a:solidFill>
            <a:srgbClr val="FFFF00"/>
          </a:solidFill>
          <a:ln w="12700">
            <a:solidFill>
              <a:srgbClr val="0066CC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BTBs/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Branch Prediction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B878F227-6817-4ACC-8C96-89033D359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490439"/>
            <a:ext cx="30559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DB448A02-8011-4EF5-8B07-544964D36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1490439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D040CD5-D0E2-494A-B9F6-7F517F1BC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2387377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8C32961E-3AC0-4B41-847D-9F059BD85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3284314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A0864DB2-C79C-4710-B5B3-72AA1D463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25" y="4179664"/>
            <a:ext cx="0" cy="320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A9A6090E-C75F-4736-914D-439B04C6A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89125" y="5076602"/>
            <a:ext cx="0" cy="384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7C1577C1-2E35-41A6-8990-D1572EC6A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313" y="4755927"/>
            <a:ext cx="4079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AF2D797-BD98-4101-BA34-622F687B4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8938" y="4755927"/>
            <a:ext cx="542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C01B3D8B-3757-408C-A1E5-790BB5CAA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500" y="4755927"/>
            <a:ext cx="6778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CA03493C-4E5A-49FD-B6FF-63AF18684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4179664"/>
            <a:ext cx="0" cy="320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870D637C-37D3-45F2-B316-4F732334E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475" y="3860577"/>
            <a:ext cx="542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9049EA86-8C4F-4785-9D61-D14A392D8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1225" y="5076602"/>
            <a:ext cx="0" cy="384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A2C57406-360F-4246-AC12-31932EB7D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875" y="5076602"/>
            <a:ext cx="0" cy="7048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E7E1373-64C4-4ACC-8BA8-DE1292A91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4150" y="5781452"/>
            <a:ext cx="3260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rgbClr val="E4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57CBC624-C7E4-4A08-B7C5-B7F67D5CD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3" y="1433289"/>
            <a:ext cx="1493837" cy="3365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System Bus</a:t>
            </a:r>
          </a:p>
        </p:txBody>
      </p:sp>
    </p:spTree>
    <p:extLst>
      <p:ext uri="{BB962C8B-B14F-4D97-AF65-F5344CB8AC3E}">
        <p14:creationId xmlns:p14="http://schemas.microsoft.com/office/powerpoint/2010/main" val="3700769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E38980-526A-418C-8C61-60B096C3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Tagged resource</a:t>
            </a:r>
          </a:p>
          <a:p>
            <a:r>
              <a:rPr lang="en-US" altLang="zh-CN" dirty="0"/>
              <a:t>Each entry in dual translation lookaside buffer (DTLB) includes a logical processor ID tag</a:t>
            </a:r>
          </a:p>
          <a:p>
            <a:r>
              <a:rPr lang="en-US" altLang="zh-CN" dirty="0"/>
              <a:t>Each processor has reservation register to ensure fairness and forward progress in processing DTLB misses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EEE0F4-0BA3-4CCB-BAA5-06317CA3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DTLB - Memory Subsystem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838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12F7DF-C992-41BD-AEFF-2540BC6F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logical processors can share all entries in all three levels of cache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A64D27-A505-4B7F-BAB0-F713CF2C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Subsystem L1/2/3 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96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9273C-B1F1-426C-94FE-8AA26DAE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F6652-6338-44FE-8714-595FE029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333375"/>
            <a:ext cx="8447087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1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1FF20D-AAE8-49BD-864F-0D8E7FDE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Logical processors are treated on first-come first-serve basis. Priority is not given to any logical processor</a:t>
            </a:r>
          </a:p>
          <a:p>
            <a:r>
              <a:rPr lang="en-US" altLang="zh-CN" dirty="0"/>
              <a:t>Distinction between requests from two logical processors are maintained</a:t>
            </a:r>
          </a:p>
          <a:p>
            <a:r>
              <a:rPr lang="en-US" altLang="zh-CN" dirty="0"/>
              <a:t>Requests to APIC and interrupt delivery resources are unique and separate per logical processor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143F7C9-3254-4D0B-9749-9EB765CF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17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1F5E-58AE-42BF-A21B-D4F08A80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28" y="232287"/>
            <a:ext cx="8086835" cy="505343"/>
          </a:xfrm>
        </p:spPr>
        <p:txBody>
          <a:bodyPr/>
          <a:lstStyle/>
          <a:p>
            <a:r>
              <a:rPr lang="en-US" altLang="zh-CN" dirty="0"/>
              <a:t>Speculative, Out-of-Order Superscalar Processor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104AB6-5006-4FC0-84D6-6AE921FB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65396"/>
            <a:ext cx="8642350" cy="431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607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FD91-7F16-4167-92CA-AE0374EF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Granularity of Multithreading</a:t>
            </a:r>
            <a:endParaRPr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2F9AAF-1C79-42A8-A1AE-69162FA6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052736"/>
            <a:ext cx="7373938" cy="4930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0563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295351-C4E1-412F-82D9-B756000E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Focus on </a:t>
            </a:r>
            <a:r>
              <a:rPr lang="en-US" altLang="zh-CN" b="1" dirty="0"/>
              <a:t>Thread Level Parallelism</a:t>
            </a:r>
          </a:p>
          <a:p>
            <a:r>
              <a:rPr lang="en-US" altLang="zh-CN" dirty="0"/>
              <a:t>Commercial application oriented</a:t>
            </a:r>
          </a:p>
          <a:p>
            <a:r>
              <a:rPr lang="en-US" altLang="zh-CN" dirty="0"/>
              <a:t>Small </a:t>
            </a:r>
            <a:r>
              <a:rPr lang="en-US" altLang="zh-CN" b="1" dirty="0"/>
              <a:t>single-issue</a:t>
            </a:r>
            <a:r>
              <a:rPr lang="en-US" altLang="zh-CN" dirty="0"/>
              <a:t> core employ </a:t>
            </a:r>
            <a:r>
              <a:rPr lang="en-US" altLang="zh-CN" b="1" dirty="0"/>
              <a:t>multithreading</a:t>
            </a:r>
            <a:r>
              <a:rPr lang="en-US" altLang="zh-CN" dirty="0"/>
              <a:t> </a:t>
            </a:r>
          </a:p>
          <a:p>
            <a:r>
              <a:rPr lang="en-US" altLang="zh-CN" b="1" dirty="0"/>
              <a:t>Multi core </a:t>
            </a:r>
            <a:r>
              <a:rPr lang="en-US" altLang="zh-CN" dirty="0"/>
              <a:t>on chip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0214FE0-E9FA-42F3-B7B7-7C39C802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Sun T1 Multiprocessor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156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114345-4972-4697-81DB-E8008A9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41438"/>
            <a:ext cx="3240360" cy="4419600"/>
          </a:xfrm>
        </p:spPr>
        <p:txBody>
          <a:bodyPr/>
          <a:lstStyle/>
          <a:p>
            <a:r>
              <a:rPr lang="en-US" altLang="zh-CN" dirty="0"/>
              <a:t>L2 cache is getting larger with less performance contribution</a:t>
            </a:r>
          </a:p>
          <a:p>
            <a:r>
              <a:rPr lang="en-US" altLang="zh-CN" dirty="0"/>
              <a:t>Power efficiency decrease</a:t>
            </a:r>
          </a:p>
          <a:p>
            <a:r>
              <a:rPr lang="en-US" altLang="zh-CN" dirty="0"/>
              <a:t>Hot-spot</a:t>
            </a:r>
          </a:p>
          <a:p>
            <a:r>
              <a:rPr lang="en-US" altLang="zh-CN" dirty="0"/>
              <a:t>Lower processor utilization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8EA32C-A126-42B2-9218-0C2D0044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Thread Design</a:t>
            </a:r>
            <a:endParaRPr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50DF3E1-3028-4BBF-B526-A9F641B6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341438"/>
            <a:ext cx="50768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97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BF17AC-A570-4CB4-87DA-20ED471B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Thread design multiple issue</a:t>
            </a:r>
            <a:endParaRPr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D6292BC-63EF-4EB7-87FA-0A9012C8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8850"/>
            <a:ext cx="91440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056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17C42-9D9B-4121-8802-28ADFA65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Multi Threading</a:t>
            </a:r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283024-E79D-40EC-907B-163792CE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11250"/>
            <a:ext cx="8964612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83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53B78-DB09-4AF4-B1AA-51F458E5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Chip Multithreading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7D99EA7-9E58-46D7-A1BA-59060732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426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87E5-4FFA-4804-88BC-8083A73B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CMT works ?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E7A1BF-56F4-4CD2-8921-56FFF508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5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D8D48-4F8B-4EFD-9288-6AC09F57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Architecture</a:t>
            </a:r>
            <a:endParaRPr lang="zh-CN" alt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FB5772F-10D5-4285-A43D-291AD5B6A030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196975"/>
            <a:ext cx="3384550" cy="46831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kern="0"/>
              <a:t>8 core/chip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4 Treads/core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1 FPU shared for 8 cores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Core connected via crossbar switch(134.4GB/s)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High-bandwidth, 12-way associative 3MB L2 cache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4 DDR2 channels (23GB/s)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Power &lt; 80W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`300M transistors</a:t>
            </a:r>
          </a:p>
          <a:p>
            <a:pPr>
              <a:lnSpc>
                <a:spcPct val="90000"/>
              </a:lnSpc>
            </a:pPr>
            <a:r>
              <a:rPr lang="en-US" altLang="zh-CN" sz="1800" kern="0"/>
              <a:t>378 mm</a:t>
            </a:r>
            <a:r>
              <a:rPr lang="en-US" altLang="zh-CN" sz="1800" kern="0" baseline="30000"/>
              <a:t>2</a:t>
            </a:r>
            <a:r>
              <a:rPr lang="en-US" altLang="zh-CN" sz="1800" kern="0"/>
              <a:t> die</a:t>
            </a:r>
          </a:p>
          <a:p>
            <a:pPr>
              <a:lnSpc>
                <a:spcPct val="90000"/>
              </a:lnSpc>
            </a:pPr>
            <a:endParaRPr lang="en-US" altLang="zh-CN" sz="1800" kern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CF84C9F-25DD-4838-B653-EC7042E2E053}"/>
              </a:ext>
            </a:extLst>
          </p:cNvPr>
          <p:cNvGrpSpPr>
            <a:grpSpLocks/>
          </p:cNvGrpSpPr>
          <p:nvPr/>
        </p:nvGrpSpPr>
        <p:grpSpPr bwMode="auto">
          <a:xfrm>
            <a:off x="4427984" y="1196752"/>
            <a:ext cx="4572000" cy="4391025"/>
            <a:chOff x="2416" y="709"/>
            <a:chExt cx="3344" cy="33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FD9451-971A-4E3C-A6C1-7EBDB14F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" y="709"/>
              <a:ext cx="3338" cy="3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89BB02AE-210C-41CA-8E27-FD47B3070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16" y="1263"/>
              <a:ext cx="248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DB369458-CA89-47B9-843C-A07723BE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10" y="4581525"/>
            <a:ext cx="18002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>
            <a:extLst>
              <a:ext uri="{FF2B5EF4-FFF2-40B4-BE49-F238E27FC236}">
                <a16:creationId xmlns:a16="http://schemas.microsoft.com/office/drawing/2014/main" id="{1B00A9BB-A59B-4A8A-94D1-FAF99CF78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8769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000" b="1">
                <a:solidFill>
                  <a:srgbClr val="FF6600"/>
                </a:solidFill>
                <a:latin typeface="Arial" panose="020B0604020202020204" pitchFamily="34" charset="0"/>
              </a:rPr>
              <a:t>1 core</a:t>
            </a:r>
          </a:p>
        </p:txBody>
      </p:sp>
    </p:spTree>
    <p:extLst>
      <p:ext uri="{BB962C8B-B14F-4D97-AF65-F5344CB8AC3E}">
        <p14:creationId xmlns:p14="http://schemas.microsoft.com/office/powerpoint/2010/main" val="211123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4C2C85A-F77F-4258-9429-9A32361CF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Processor capable of executing multiple software threads</a:t>
            </a:r>
          </a:p>
          <a:p>
            <a:pPr lvl="1"/>
            <a:r>
              <a:rPr lang="en-US" altLang="zh-CN" dirty="0"/>
              <a:t>Can execute “simultaneously”</a:t>
            </a:r>
          </a:p>
          <a:p>
            <a:pPr lvl="2"/>
            <a:r>
              <a:rPr lang="en-US" altLang="zh-CN" dirty="0"/>
              <a:t>Thread can be HW switched without OS control</a:t>
            </a:r>
          </a:p>
          <a:p>
            <a:pPr lvl="1"/>
            <a:r>
              <a:rPr lang="en-US" altLang="zh-CN" dirty="0"/>
              <a:t>Shared resource</a:t>
            </a:r>
          </a:p>
          <a:p>
            <a:pPr lvl="2"/>
            <a:r>
              <a:rPr lang="en-US" altLang="zh-CN" dirty="0"/>
              <a:t>Sharing -&gt; better resource utilization -&gt; better throughput</a:t>
            </a:r>
          </a:p>
          <a:p>
            <a:pPr lvl="1"/>
            <a:r>
              <a:rPr lang="en-US" altLang="zh-CN" dirty="0"/>
              <a:t>Can belong to the same process – but not have to !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386FBA-0F7F-4F03-8111-67DB88BB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Multithreaded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11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6A7599-3C6A-4F53-A00F-B98BDB17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D3302-7858-4E06-8EF8-E6CDBEE6BC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196975"/>
            <a:ext cx="3889375" cy="4683125"/>
          </a:xfrm>
        </p:spPr>
        <p:txBody>
          <a:bodyPr/>
          <a:lstStyle/>
          <a:p>
            <a:pPr eaLnBrk="1" hangingPunct="1"/>
            <a:r>
              <a:rPr lang="en-US" altLang="zh-CN" sz="1800"/>
              <a:t>L1 cache:  16KB Icache, 32B line; Dcache, 8KB, 16B line;       4-way set associative, 64B block, L1 miss penalty=23 cycles,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L2 cache: 4 banks, each 750KB, 64B block, L2 miss penalty = 110 cycles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L1 cache coherence is enforced by directory associate with each L2 cache block</a:t>
            </a:r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en-US" altLang="zh-CN" sz="1800"/>
              <a:t>Memory controller on chip to decrease miss penalty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001F4-9323-4A4A-911A-8F6F21CD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196975"/>
            <a:ext cx="4464050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615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A0D2B6-60BD-4319-AF59-51D47DA2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SMP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B8F5988-8F19-439B-B93F-DB4B12E8CAE7}"/>
              </a:ext>
            </a:extLst>
          </p:cNvPr>
          <p:cNvSpPr txBox="1">
            <a:spLocks noChangeArrowheads="1"/>
          </p:cNvSpPr>
          <p:nvPr/>
        </p:nvSpPr>
        <p:spPr>
          <a:xfrm>
            <a:off x="250826" y="1125540"/>
            <a:ext cx="8642350" cy="4795837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75" marR="0" lvl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F28F22-8939-4397-AADC-EFC10B8E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9C059A73-8A1E-41F5-98CA-5E9479D70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943600"/>
            <a:ext cx="3186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3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>
                <a:srgbClr val="E1F4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000" b="1">
                <a:solidFill>
                  <a:srgbClr val="FF3300"/>
                </a:solidFill>
                <a:latin typeface="Arial" panose="020B0604020202020204" pitchFamily="34" charset="0"/>
              </a:rPr>
              <a:t>BTU: british theraml Unit</a:t>
            </a:r>
          </a:p>
        </p:txBody>
      </p:sp>
    </p:spTree>
    <p:extLst>
      <p:ext uri="{BB962C8B-B14F-4D97-AF65-F5344CB8AC3E}">
        <p14:creationId xmlns:p14="http://schemas.microsoft.com/office/powerpoint/2010/main" val="1606717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35DB0-45DA-4F60-8A4D-D4F36CC9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structure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AD1FAFF-1487-4DED-B2EB-9D1F93EB73E2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1268413"/>
            <a:ext cx="4919662" cy="48863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/>
              <a:t>4 threads /core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Single issue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6 stage pipeline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Unique resources/thread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Portions of I-fetch datapath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Store and Miss buffers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Resource shared by 4 threads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Caches, TLBs, Exe Units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Pipeline registers and Data path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Core area = 11mm</a:t>
            </a:r>
            <a:r>
              <a:rPr lang="en-US" altLang="zh-CN" sz="2000" kern="0" baseline="30000"/>
              <a:t>2</a:t>
            </a:r>
            <a:r>
              <a:rPr lang="en-US" altLang="zh-CN" sz="2000" kern="0"/>
              <a:t> in 90nm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MT adds ~20% area to core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976A06-3CAE-4373-86C2-8776DE09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49275"/>
            <a:ext cx="3319462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15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2AF05-F818-4EF8-B4AA-283A59C2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processor core pipeline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4D161B-978A-4E93-8AE4-8D7EF2A4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03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898E3C2-C03A-4F1C-82F8-7BF8941E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2880320"/>
          </a:xfrm>
        </p:spPr>
        <p:txBody>
          <a:bodyPr/>
          <a:lstStyle/>
          <a:p>
            <a:r>
              <a:rPr lang="en-US" altLang="zh-CN" dirty="0"/>
              <a:t>Switch among available ( ready to run) threads every cycle</a:t>
            </a:r>
          </a:p>
          <a:p>
            <a:pPr lvl="1"/>
            <a:r>
              <a:rPr lang="en-US" altLang="zh-CN" dirty="0"/>
              <a:t>Priority given to least-recently-executed thread</a:t>
            </a:r>
          </a:p>
          <a:p>
            <a:r>
              <a:rPr lang="en-US" altLang="zh-CN" dirty="0"/>
              <a:t>Thread becomes not-ready-to-run due to:</a:t>
            </a:r>
          </a:p>
          <a:p>
            <a:pPr lvl="1"/>
            <a:r>
              <a:rPr lang="en-US" altLang="zh-CN" dirty="0"/>
              <a:t>Long latency operations like load, branch, </a:t>
            </a:r>
            <a:r>
              <a:rPr lang="en-US" altLang="zh-CN" dirty="0" err="1"/>
              <a:t>mul</a:t>
            </a:r>
            <a:r>
              <a:rPr lang="en-US" altLang="zh-CN" dirty="0"/>
              <a:t>, or div ( load, branch incur 1 3-cycle delay )</a:t>
            </a:r>
          </a:p>
          <a:p>
            <a:pPr lvl="1"/>
            <a:r>
              <a:rPr lang="en-US" altLang="zh-CN" dirty="0"/>
              <a:t>Pipeline stall when cache miss, trap, or structure hazard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8D7BDE-3BD8-440E-BEFA-AA973BFA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Selection Policy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680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21F2C3-9834-4DBF-A5AC-158C96C69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I-cache</a:t>
            </a:r>
          </a:p>
          <a:p>
            <a:pPr lvl="1"/>
            <a:r>
              <a:rPr lang="en-US" altLang="zh-CN" dirty="0"/>
              <a:t>16KB data, 4ways, 32B line</a:t>
            </a:r>
          </a:p>
          <a:p>
            <a:pPr lvl="1"/>
            <a:r>
              <a:rPr lang="en-US" altLang="zh-CN" dirty="0"/>
              <a:t>Single-ported Instruction Tag</a:t>
            </a:r>
          </a:p>
          <a:p>
            <a:pPr lvl="1"/>
            <a:r>
              <a:rPr lang="en-US" altLang="zh-CN" dirty="0"/>
              <a:t>Dual-ported(1R/1W) Valid-bit array</a:t>
            </a:r>
          </a:p>
          <a:p>
            <a:pPr lvl="1"/>
            <a:r>
              <a:rPr lang="en-US" altLang="zh-CN" dirty="0"/>
              <a:t>Invalidate operations access Valid-bit array, not instruction Tags</a:t>
            </a:r>
          </a:p>
          <a:p>
            <a:pPr lvl="1"/>
            <a:r>
              <a:rPr lang="en-US" altLang="zh-CN" dirty="0"/>
              <a:t>Pseudo-random replacement</a:t>
            </a:r>
          </a:p>
          <a:p>
            <a:r>
              <a:rPr lang="en-US" altLang="zh-CN" dirty="0"/>
              <a:t>Fully associative Instruction TLB</a:t>
            </a:r>
          </a:p>
          <a:p>
            <a:pPr lvl="1"/>
            <a:r>
              <a:rPr lang="en-US" altLang="zh-CN" dirty="0"/>
              <a:t>64 entries, Page sizes: 8K, 64K, 4M, 256M</a:t>
            </a:r>
          </a:p>
          <a:p>
            <a:pPr lvl="1"/>
            <a:r>
              <a:rPr lang="en-US" altLang="zh-CN" dirty="0"/>
              <a:t>Multiple hits in TLB prevented by doing auto-</a:t>
            </a:r>
            <a:r>
              <a:rPr lang="en-US" altLang="zh-CN" dirty="0" err="1"/>
              <a:t>demap</a:t>
            </a:r>
            <a:r>
              <a:rPr lang="en-US" altLang="zh-CN" dirty="0"/>
              <a:t> on fill</a:t>
            </a:r>
          </a:p>
          <a:p>
            <a:r>
              <a:rPr lang="en-US" altLang="zh-CN" dirty="0"/>
              <a:t>2 instructions fetched each cycle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13BD76-7D89-4727-9AA6-E06499D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 Fetch/Switch/Decode Unit (IFU)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48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3BA2F-FC09-4D98-AC72-09A33D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Windowed Int Register file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1009356-2971-4069-96F5-5FC4834D2B6B}"/>
              </a:ext>
            </a:extLst>
          </p:cNvPr>
          <p:cNvSpPr txBox="1">
            <a:spLocks noChangeArrowheads="1"/>
          </p:cNvSpPr>
          <p:nvPr/>
        </p:nvSpPr>
        <p:spPr>
          <a:xfrm>
            <a:off x="5170488" y="1268413"/>
            <a:ext cx="3527425" cy="48863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/>
              <a:t>5KB 3R/2W/1T structure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/>
              <a:t>&gt;640 64b regs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Only the 32 registers from current window is visible to thread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8 global + 24 window register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Window changing in background under thread switch</a:t>
            </a:r>
          </a:p>
          <a:p>
            <a:pPr>
              <a:lnSpc>
                <a:spcPct val="90000"/>
              </a:lnSpc>
            </a:pPr>
            <a:r>
              <a:rPr lang="en-US" altLang="zh-CN" sz="2000" kern="0"/>
              <a:t>Single cycle R/W accwss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BF3696-D094-4F03-961F-E8F3BCE3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5118100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32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8850D9-0F8D-4C45-A3FB-39DFD1AF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 ALU and shifter. ALU reused for branch address and virtual address calculation.</a:t>
            </a:r>
          </a:p>
          <a:p>
            <a:r>
              <a:rPr lang="en-US" altLang="zh-CN" dirty="0"/>
              <a:t>Integer Multiplier</a:t>
            </a:r>
          </a:p>
          <a:p>
            <a:pPr lvl="1"/>
            <a:r>
              <a:rPr lang="en-US" altLang="zh-CN" dirty="0"/>
              <a:t>5 clock latency, throughput of ½ per cycle </a:t>
            </a:r>
          </a:p>
          <a:p>
            <a:pPr lvl="1"/>
            <a:r>
              <a:rPr lang="en-US" altLang="zh-CN" dirty="0"/>
              <a:t>Constrains accumulate function for Mod Arithmetic</a:t>
            </a:r>
          </a:p>
          <a:p>
            <a:pPr lvl="1"/>
            <a:r>
              <a:rPr lang="en-US" altLang="zh-CN" dirty="0"/>
              <a:t>1 integer </a:t>
            </a:r>
            <a:r>
              <a:rPr lang="en-US" altLang="zh-CN" dirty="0" err="1"/>
              <a:t>mul</a:t>
            </a:r>
            <a:r>
              <a:rPr lang="en-US" altLang="zh-CN" dirty="0"/>
              <a:t> allowed outstanding per core</a:t>
            </a:r>
          </a:p>
          <a:p>
            <a:pPr lvl="1"/>
            <a:r>
              <a:rPr lang="en-US" altLang="zh-CN" dirty="0"/>
              <a:t>Multiplier shared between Core Pipe and Modular Arithmetic unit on a round robin basis</a:t>
            </a:r>
          </a:p>
          <a:p>
            <a:r>
              <a:rPr lang="en-US" altLang="zh-CN" dirty="0"/>
              <a:t>Simple divider, with one divide outstanding per core</a:t>
            </a:r>
          </a:p>
          <a:p>
            <a:r>
              <a:rPr lang="en-US" altLang="zh-CN" dirty="0"/>
              <a:t>Thread issuing a MUL/DIV will rollback and switch out if </a:t>
            </a:r>
            <a:r>
              <a:rPr lang="en-US" altLang="zh-CN" dirty="0" err="1"/>
              <a:t>mul</a:t>
            </a:r>
            <a:r>
              <a:rPr lang="en-US" altLang="zh-CN" dirty="0"/>
              <a:t>/div units is occupied. 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D4C22E2-2047-4C88-B7ED-BE75E3E9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Execution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31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B3454B-EEF6-4FB9-91FE-A43FBBD1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D-Cache complex</a:t>
            </a:r>
          </a:p>
          <a:p>
            <a:pPr lvl="1"/>
            <a:r>
              <a:rPr lang="en-US" altLang="zh-CN" dirty="0"/>
              <a:t>8KB data, 4 ways, 16B line</a:t>
            </a:r>
          </a:p>
          <a:p>
            <a:pPr lvl="1"/>
            <a:r>
              <a:rPr lang="en-US" altLang="zh-CN" dirty="0"/>
              <a:t>Single ported Data Tag</a:t>
            </a:r>
          </a:p>
          <a:p>
            <a:pPr lvl="1"/>
            <a:r>
              <a:rPr lang="en-US" altLang="zh-CN" dirty="0"/>
              <a:t>Dual ported(1R/1W) Valid bit array</a:t>
            </a:r>
          </a:p>
          <a:p>
            <a:pPr lvl="1"/>
            <a:r>
              <a:rPr lang="en-US" altLang="zh-CN" dirty="0"/>
              <a:t>Pseudo-random replacement</a:t>
            </a:r>
          </a:p>
          <a:p>
            <a:pPr lvl="1"/>
            <a:r>
              <a:rPr lang="en-US" altLang="zh-CN" dirty="0"/>
              <a:t>Load are allocating, stores are non allocating</a:t>
            </a:r>
          </a:p>
          <a:p>
            <a:r>
              <a:rPr lang="en-US" altLang="zh-CN" dirty="0"/>
              <a:t>8 entry store buffer per thread, unified into single 32 entry array, with RAW bypassing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A0FCA1-B0DA-4355-96B9-2B1FA606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Store Unit (LSU)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184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C9517B-8DF7-41EA-A8C9-F1E53AE3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3312368"/>
          </a:xfrm>
        </p:spPr>
        <p:txBody>
          <a:bodyPr/>
          <a:lstStyle/>
          <a:p>
            <a:r>
              <a:rPr lang="en-US" altLang="zh-CN" dirty="0"/>
              <a:t>Crossbar interface</a:t>
            </a:r>
          </a:p>
          <a:p>
            <a:pPr lvl="1"/>
            <a:r>
              <a:rPr lang="en-US" altLang="zh-CN" dirty="0"/>
              <a:t>LSU priorities requests to the crossbar for </a:t>
            </a:r>
            <a:r>
              <a:rPr lang="en-US" altLang="zh-CN" dirty="0" err="1"/>
              <a:t>FPops</a:t>
            </a:r>
            <a:r>
              <a:rPr lang="en-US" altLang="zh-CN" dirty="0"/>
              <a:t>, streaming ops, I and D misses, stores and interrupts.</a:t>
            </a:r>
          </a:p>
          <a:p>
            <a:r>
              <a:rPr lang="en-US" altLang="zh-CN" dirty="0"/>
              <a:t>Request priority</a:t>
            </a:r>
          </a:p>
          <a:p>
            <a:pPr lvl="1"/>
            <a:r>
              <a:rPr lang="en-US" altLang="zh-CN" dirty="0" err="1"/>
              <a:t>Imiss</a:t>
            </a:r>
            <a:r>
              <a:rPr lang="en-US" altLang="zh-CN" dirty="0"/>
              <a:t> &gt; </a:t>
            </a:r>
            <a:r>
              <a:rPr lang="en-US" altLang="zh-CN" dirty="0" err="1"/>
              <a:t>ldmiss</a:t>
            </a:r>
            <a:r>
              <a:rPr lang="en-US" altLang="zh-CN" dirty="0"/>
              <a:t> &gt; stores, {</a:t>
            </a:r>
            <a:r>
              <a:rPr lang="en-US" altLang="zh-CN" dirty="0" err="1"/>
              <a:t>fpu</a:t>
            </a:r>
            <a:r>
              <a:rPr lang="en-US" altLang="zh-CN" dirty="0"/>
              <a:t>, </a:t>
            </a:r>
            <a:r>
              <a:rPr lang="en-US" altLang="zh-CN" dirty="0" err="1"/>
              <a:t>strm</a:t>
            </a:r>
            <a:r>
              <a:rPr lang="en-US" altLang="zh-CN" dirty="0"/>
              <a:t>, interrupt}</a:t>
            </a:r>
          </a:p>
          <a:p>
            <a:pPr lvl="1"/>
            <a:r>
              <a:rPr lang="en-US" altLang="zh-CN" dirty="0"/>
              <a:t>Packed assembly for </a:t>
            </a:r>
            <a:r>
              <a:rPr lang="en-US" altLang="zh-CN" dirty="0" err="1"/>
              <a:t>pcx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Handles return from crossbar and maintains order for cache updates and invalidates.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2A677E-2FF3-44A8-964B-C66D5CD7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LSU (continued)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7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6F4104-9197-4D89-A0FE-E2A7E7D9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005403-ABA4-40CD-BB10-86B96F3D9F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60350"/>
            <a:ext cx="8445500" cy="5681663"/>
          </a:xfrm>
        </p:spPr>
      </p:pic>
    </p:spTree>
    <p:extLst>
      <p:ext uri="{BB962C8B-B14F-4D97-AF65-F5344CB8AC3E}">
        <p14:creationId xmlns:p14="http://schemas.microsoft.com/office/powerpoint/2010/main" val="3808122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0C86EC-AC02-45B1-874E-A639274B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Support for up to 64 pending interrupts per thread</a:t>
            </a:r>
          </a:p>
          <a:p>
            <a:r>
              <a:rPr lang="en-US" altLang="zh-CN" dirty="0"/>
              <a:t>Support for 6 trap levels. Traps cause pipeline flush.</a:t>
            </a:r>
          </a:p>
          <a:p>
            <a:r>
              <a:rPr lang="en-US" altLang="zh-CN" dirty="0"/>
              <a:t>Floating Point</a:t>
            </a:r>
          </a:p>
          <a:p>
            <a:pPr lvl="1"/>
            <a:r>
              <a:rPr lang="en-US" altLang="zh-CN" dirty="0"/>
              <a:t>The thread switch out when detecting </a:t>
            </a:r>
            <a:r>
              <a:rPr lang="en-US" altLang="zh-CN" dirty="0" err="1"/>
              <a:t>ans</a:t>
            </a:r>
            <a:r>
              <a:rPr lang="en-US" altLang="zh-CN" dirty="0"/>
              <a:t> </a:t>
            </a:r>
            <a:r>
              <a:rPr lang="en-US" altLang="zh-CN" dirty="0" err="1"/>
              <a:t>FPop</a:t>
            </a:r>
            <a:endParaRPr lang="en-US" altLang="zh-CN" dirty="0"/>
          </a:p>
          <a:p>
            <a:pPr lvl="1"/>
            <a:r>
              <a:rPr lang="en-US" altLang="zh-CN" dirty="0" err="1"/>
              <a:t>FPop</a:t>
            </a:r>
            <a:r>
              <a:rPr lang="en-US" altLang="zh-CN" dirty="0"/>
              <a:t> is further decoded and FRF is read</a:t>
            </a:r>
          </a:p>
          <a:p>
            <a:pPr lvl="1"/>
            <a:r>
              <a:rPr lang="en-US" altLang="zh-CN" dirty="0" err="1"/>
              <a:t>FPop</a:t>
            </a:r>
            <a:r>
              <a:rPr lang="en-US" altLang="zh-CN" dirty="0"/>
              <a:t> with operands are packetized and shipped over the crossbar to the FPU</a:t>
            </a:r>
          </a:p>
          <a:p>
            <a:pPr lvl="1"/>
            <a:r>
              <a:rPr lang="en-US" altLang="zh-CN" dirty="0"/>
              <a:t>FPU returned the result via crossbar</a:t>
            </a:r>
          </a:p>
          <a:p>
            <a:pPr lvl="1"/>
            <a:r>
              <a:rPr lang="en-US" altLang="zh-CN" dirty="0"/>
              <a:t>Write back to FRF and thread restart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50DA7B-A22D-4768-BCD9-E735E017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224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6D8A-F1C8-4DF1-840C-17D9BB3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 Bar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A10B894-1A3D-43DB-83AA-01F2E059ABCF}"/>
              </a:ext>
            </a:extLst>
          </p:cNvPr>
          <p:cNvSpPr txBox="1">
            <a:spLocks noChangeArrowheads="1"/>
          </p:cNvSpPr>
          <p:nvPr/>
        </p:nvSpPr>
        <p:spPr>
          <a:xfrm>
            <a:off x="4544216" y="1493460"/>
            <a:ext cx="4249738" cy="444023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kern="0" dirty="0"/>
              <a:t>Each requestor queues up to 2 packets per destination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3 stage pipeline: request, arbitrate and transmit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Oldest requestor first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Core to cache bus; 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 dirty="0" err="1"/>
              <a:t>Address+double</a:t>
            </a:r>
            <a:r>
              <a:rPr lang="en-US" altLang="zh-CN" sz="1800" kern="0" dirty="0"/>
              <a:t> word store</a:t>
            </a:r>
          </a:p>
          <a:p>
            <a:pPr>
              <a:lnSpc>
                <a:spcPct val="90000"/>
              </a:lnSpc>
            </a:pPr>
            <a:r>
              <a:rPr lang="en-US" altLang="zh-CN" sz="2000" kern="0" dirty="0"/>
              <a:t>Cache to core bus</a:t>
            </a:r>
          </a:p>
          <a:p>
            <a:pPr lvl="1">
              <a:lnSpc>
                <a:spcPct val="90000"/>
              </a:lnSpc>
            </a:pPr>
            <a:r>
              <a:rPr lang="en-US" altLang="zh-CN" sz="1800" kern="0" dirty="0"/>
              <a:t>16B line 32B </a:t>
            </a:r>
            <a:r>
              <a:rPr lang="en-US" altLang="zh-CN" sz="1800" kern="0" dirty="0" err="1"/>
              <a:t>Icache</a:t>
            </a:r>
            <a:r>
              <a:rPr lang="en-US" altLang="zh-CN" sz="1800" kern="0" dirty="0"/>
              <a:t> line fill delivered in 2 back to back clock cycles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A5B005-7031-4546-A599-63AC82A1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1" y="1444248"/>
            <a:ext cx="411797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846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090D9E-76C2-474D-9CB1-E203CA1F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3MB, 4-way banked, 12-way associative, writeback</a:t>
            </a:r>
          </a:p>
          <a:p>
            <a:r>
              <a:rPr lang="en-US" altLang="zh-CN" dirty="0"/>
              <a:t>64B line size, 64B interleaved between banks</a:t>
            </a:r>
          </a:p>
          <a:p>
            <a:r>
              <a:rPr lang="en-US" altLang="zh-CN" dirty="0"/>
              <a:t>Latency: 8 clocks for load, 9 clocks for I-miss, critical chunk first</a:t>
            </a:r>
          </a:p>
          <a:p>
            <a:r>
              <a:rPr lang="en-US" altLang="zh-CN" dirty="0"/>
              <a:t>16 outstanding misses per bank  64 total</a:t>
            </a:r>
          </a:p>
          <a:p>
            <a:r>
              <a:rPr lang="en-US" altLang="zh-CN" dirty="0"/>
              <a:t>Coherence maintained by shadowing L1 tags in an L2 directory structure</a:t>
            </a:r>
          </a:p>
          <a:p>
            <a:r>
              <a:rPr lang="en-US" altLang="zh-CN" dirty="0"/>
              <a:t>L2 is global visibility. DMA from IO is serialized write traffic from cores in L2</a:t>
            </a:r>
          </a:p>
          <a:p>
            <a:r>
              <a:rPr lang="en-US" altLang="zh-CN" dirty="0"/>
              <a:t>L2 has a 8-stage pipeline ( C1-C8)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72CE696-28CB-40DA-9B00-7BEF9E81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09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4D32D4E-A5C8-49D5-95B4-138DF6115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Directory </a:t>
            </a:r>
            <a:r>
              <a:rPr lang="en-US" altLang="zh-CN" b="1" dirty="0"/>
              <a:t>shadows L1 tags</a:t>
            </a:r>
          </a:p>
          <a:p>
            <a:pPr lvl="1"/>
            <a:r>
              <a:rPr lang="en-US" altLang="zh-CN" dirty="0"/>
              <a:t>2048 entries, half-half for </a:t>
            </a:r>
            <a:r>
              <a:rPr lang="en-US" altLang="zh-CN" dirty="0" err="1"/>
              <a:t>Icache</a:t>
            </a:r>
            <a:r>
              <a:rPr lang="en-US" altLang="zh-CN" dirty="0"/>
              <a:t> and </a:t>
            </a:r>
            <a:r>
              <a:rPr lang="en-US" altLang="zh-CN" dirty="0" err="1"/>
              <a:t>Dcache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L1 set index and L2 bank interleaving is such that ¼ of L1 entries come from each L2 bank</a:t>
            </a:r>
          </a:p>
          <a:p>
            <a:pPr lvl="1"/>
            <a:r>
              <a:rPr lang="en-US" altLang="zh-CN" dirty="0"/>
              <a:t>On and L1 miss, the L1 replacement way  and set index identify the physical location of tag </a:t>
            </a:r>
          </a:p>
          <a:p>
            <a:pPr lvl="1"/>
            <a:r>
              <a:rPr lang="en-US" altLang="zh-CN" dirty="0"/>
              <a:t>On a store,  write invalidate will be done</a:t>
            </a:r>
          </a:p>
          <a:p>
            <a:pPr lvl="2"/>
            <a:r>
              <a:rPr lang="en-US" altLang="zh-CN" dirty="0"/>
              <a:t>Invalidate operation are pointer to the physical location of L1. ( no tag lookup in L1)</a:t>
            </a:r>
          </a:p>
          <a:p>
            <a:pPr lvl="2"/>
            <a:r>
              <a:rPr lang="en-US" altLang="zh-CN" dirty="0"/>
              <a:t>An acknowledgement packet is sent to the request CPU, an invalidation packet sent to all other core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EE581A-8D80-4FE8-81F5-A25B6AD2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 - Directory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919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7B5A630-835A-4F3B-9BFB-9765A5522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720"/>
            <a:ext cx="7924800" cy="5544616"/>
          </a:xfrm>
        </p:spPr>
        <p:txBody>
          <a:bodyPr/>
          <a:lstStyle/>
          <a:p>
            <a:r>
              <a:rPr lang="en-US" altLang="zh-CN" sz="1800" dirty="0"/>
              <a:t>Arbiter ( instruction from CCX, DMA instruction, stall signals from pipeline, instruction from FB and MB )</a:t>
            </a:r>
          </a:p>
          <a:p>
            <a:r>
              <a:rPr lang="en-US" altLang="zh-CN" sz="1800" dirty="0"/>
              <a:t>L2 tag</a:t>
            </a:r>
          </a:p>
          <a:p>
            <a:r>
              <a:rPr lang="en-US" altLang="zh-CN" sz="1800" dirty="0"/>
              <a:t>L2 VUAD array –Valid, Used, Allocated( set when a line is picked for replacement)  Dirty</a:t>
            </a:r>
          </a:p>
          <a:p>
            <a:r>
              <a:rPr lang="en-US" altLang="zh-CN" sz="1800" dirty="0"/>
              <a:t>L2 data</a:t>
            </a:r>
          </a:p>
          <a:p>
            <a:r>
              <a:rPr lang="en-US" altLang="zh-CN" sz="1800" dirty="0"/>
              <a:t>Input Queue ( 16 entry FIFO ) – packets arriving on the PCX</a:t>
            </a:r>
          </a:p>
          <a:p>
            <a:r>
              <a:rPr lang="en-US" altLang="zh-CN" sz="1800" dirty="0"/>
              <a:t>Output Queue ( 16 entry FIFO ) – operations waiting for access to CPX(cache-to-processor interface)</a:t>
            </a:r>
          </a:p>
          <a:p>
            <a:r>
              <a:rPr lang="en-US" altLang="zh-CN" sz="1800" dirty="0"/>
              <a:t>Snoop input Queue ( 2-entry  FIFO )</a:t>
            </a:r>
          </a:p>
          <a:p>
            <a:r>
              <a:rPr lang="en-US" altLang="zh-CN" sz="1800" dirty="0"/>
              <a:t>Miss buffer (MB)  (L2 misses, same line address with previous miss or write-back buffer, atomics and partial stores etc.)</a:t>
            </a:r>
          </a:p>
          <a:p>
            <a:r>
              <a:rPr lang="en-US" altLang="zh-CN" sz="1800" dirty="0"/>
              <a:t>Fill buffer ( temp store data from DRAM )</a:t>
            </a:r>
          </a:p>
          <a:p>
            <a:r>
              <a:rPr lang="en-US" altLang="zh-CN" sz="1800" dirty="0"/>
              <a:t>Write-back buffer</a:t>
            </a:r>
          </a:p>
          <a:p>
            <a:r>
              <a:rPr lang="en-US" altLang="zh-CN" sz="1800" dirty="0"/>
              <a:t>Remote DMA write buffer ( 4 entry ) for DMA write</a:t>
            </a:r>
          </a:p>
          <a:p>
            <a:r>
              <a:rPr lang="en-US" altLang="zh-CN" sz="1800" dirty="0"/>
              <a:t>L2 cache directory –coherency management and maintain inclusive property </a:t>
            </a:r>
          </a:p>
          <a:p>
            <a:endParaRPr lang="zh-CN" altLang="en-US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C53E69-E84E-41FD-A165-AE282EEE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Cache Single Bank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84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3305E6-89DB-42EF-BA8B-A885394D9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Load update directory &amp; fill the L1 on return</a:t>
            </a:r>
          </a:p>
          <a:p>
            <a:r>
              <a:rPr lang="en-US" altLang="zh-CN" dirty="0"/>
              <a:t>Stores are non-allocating in L1</a:t>
            </a:r>
          </a:p>
          <a:p>
            <a:pPr lvl="1"/>
            <a:r>
              <a:rPr lang="en-US" altLang="zh-CN" b="1" dirty="0"/>
              <a:t>TSO, PSO, RMO</a:t>
            </a:r>
            <a:r>
              <a:rPr lang="en-US" altLang="zh-CN" dirty="0"/>
              <a:t> ( one TSO store outstanding to L2 per thread)</a:t>
            </a:r>
          </a:p>
          <a:p>
            <a:pPr lvl="1"/>
            <a:r>
              <a:rPr lang="en-US" altLang="zh-CN" dirty="0"/>
              <a:t>Check directory and determine L1 hit</a:t>
            </a:r>
          </a:p>
          <a:p>
            <a:pPr lvl="1"/>
            <a:r>
              <a:rPr lang="en-US" altLang="zh-CN" dirty="0"/>
              <a:t>Directory send store ack/inv to core</a:t>
            </a:r>
          </a:p>
          <a:p>
            <a:pPr lvl="1"/>
            <a:r>
              <a:rPr lang="en-US" altLang="zh-CN" dirty="0"/>
              <a:t>Store update happens to </a:t>
            </a:r>
            <a:r>
              <a:rPr lang="en-US" altLang="zh-CN" dirty="0" err="1"/>
              <a:t>Dcache</a:t>
            </a:r>
            <a:r>
              <a:rPr lang="en-US" altLang="zh-CN" dirty="0"/>
              <a:t> on store ack</a:t>
            </a:r>
          </a:p>
          <a:p>
            <a:r>
              <a:rPr lang="en-US" altLang="zh-CN" dirty="0"/>
              <a:t>Crossbar orders responses across cache banks</a:t>
            </a:r>
          </a:p>
          <a:p>
            <a:r>
              <a:rPr lang="en-US" altLang="zh-CN" dirty="0"/>
              <a:t>3 atomic instructions are processed by L2 cache</a:t>
            </a:r>
          </a:p>
          <a:p>
            <a:pPr lvl="1"/>
            <a:r>
              <a:rPr lang="en-US" altLang="zh-CN" dirty="0"/>
              <a:t>LDSTUB, SWAP, Compare and swap(CAS)</a:t>
            </a:r>
          </a:p>
          <a:p>
            <a:pPr lvl="1"/>
            <a:r>
              <a:rPr lang="en-US" altLang="zh-CN" dirty="0"/>
              <a:t>Two passes down to cache pipeline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AEC073-0CD4-4CCE-B301-A22EB2A4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Coherence/consistency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155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B0E3C3-C3D3-463E-93C6-DC9BF87A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 independent DDRII DRAM channels</a:t>
            </a:r>
          </a:p>
          <a:p>
            <a:r>
              <a:rPr lang="en-US" altLang="zh-CN" dirty="0"/>
              <a:t>Up to 128GB memory size</a:t>
            </a:r>
          </a:p>
          <a:p>
            <a:r>
              <a:rPr lang="en-US" altLang="zh-CN" dirty="0"/>
              <a:t>25GB/s peak bandwidth</a:t>
            </a:r>
          </a:p>
          <a:p>
            <a:r>
              <a:rPr lang="en-US" altLang="zh-CN" dirty="0"/>
              <a:t>Schedules across 8 </a:t>
            </a:r>
            <a:r>
              <a:rPr lang="en-US" altLang="zh-CN" dirty="0" err="1"/>
              <a:t>rds</a:t>
            </a:r>
            <a:r>
              <a:rPr lang="en-US" altLang="zh-CN" dirty="0"/>
              <a:t> + 8 writes</a:t>
            </a:r>
          </a:p>
          <a:p>
            <a:r>
              <a:rPr lang="en-US" altLang="zh-CN" dirty="0"/>
              <a:t>128+16b interface, </a:t>
            </a:r>
            <a:r>
              <a:rPr lang="en-US" altLang="zh-CN" dirty="0" err="1"/>
              <a:t>chipkill</a:t>
            </a:r>
            <a:r>
              <a:rPr lang="en-US" altLang="zh-CN" dirty="0"/>
              <a:t> support, correction, byte error detection</a:t>
            </a:r>
          </a:p>
          <a:p>
            <a:r>
              <a:rPr lang="en-US" altLang="zh-CN" dirty="0"/>
              <a:t>Designed to work from 125-200Mhz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690963-8E58-4310-B4DF-ECD8757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chip Mem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483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755028-9F53-4A60-8AF6-7EFBBE6F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 Performance</a:t>
            </a:r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153ECE-41D5-4457-B5CC-AF1B34AF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313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C3EDAF-94F4-478B-983C-7E650637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Sun T1 provides much better performance in terms of performance/watt, especially for TPC-C-like and SPECJBB05 benchmark.</a:t>
            </a:r>
          </a:p>
          <a:p>
            <a:r>
              <a:rPr lang="en-US" altLang="zh-CN" dirty="0"/>
              <a:t>TLP approach is much more power efficient than an ILP-intensive approach for multithreaded applications. </a:t>
            </a:r>
          </a:p>
          <a:p>
            <a:r>
              <a:rPr lang="en-US" altLang="zh-CN" dirty="0"/>
              <a:t>CMT may provide a way to increase performance in a power efficient fashion.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F4E606-6F02-4207-9B50-8D52C6B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750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268760"/>
            <a:ext cx="9036496" cy="47525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/>
              <a:t>THANK YOU </a:t>
            </a:r>
            <a:endParaRPr lang="en-US" altLang="zh-CN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203848" y="2760067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4EA2"/>
                </a:solidFill>
              </a:rPr>
              <a:t>THANK YOU</a:t>
            </a:r>
          </a:p>
          <a:p>
            <a:endParaRPr lang="en-US" altLang="zh-CN" sz="3200" b="1" dirty="0">
              <a:solidFill>
                <a:srgbClr val="004EA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17032"/>
            <a:ext cx="9144000" cy="3387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zh-CN" sz="412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4415806" y="3551760"/>
            <a:ext cx="312387" cy="187653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sp>
        <p:nvSpPr>
          <p:cNvPr id="9" name="矩形 8"/>
          <p:cNvSpPr/>
          <p:nvPr/>
        </p:nvSpPr>
        <p:spPr>
          <a:xfrm>
            <a:off x="-1" y="4135388"/>
            <a:ext cx="9144000" cy="85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zh-CN" sz="412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7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500000" y="500000"/>
                                      <p:to x="120000" y="120000"/>
                                    </p:animScale>
                                    <p:animScale>
                                      <p:cBhvr additive="base" accumulate="none">
                                        <p:cTn id="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20000" y="12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500000" y="500000"/>
                                      <p:to x="120000" y="120000"/>
                                    </p:animScale>
                                    <p:animScale>
                                      <p:cBhvr additive="base" accumulate="none">
                                        <p:cTn id="2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20000" y="12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E70B35-D3A3-4682-8255-F2A4E252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CE0A36-A963-482B-A9FC-ED7A15A2C2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620713"/>
            <a:ext cx="8013700" cy="5522912"/>
          </a:xfrm>
        </p:spPr>
      </p:pic>
    </p:spTree>
    <p:extLst>
      <p:ext uri="{BB962C8B-B14F-4D97-AF65-F5344CB8AC3E}">
        <p14:creationId xmlns:p14="http://schemas.microsoft.com/office/powerpoint/2010/main" val="269471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A00186-FCCE-4C98-92A7-4497784C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scheduling policies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C834-5474-4C08-915E-F0385135D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16025"/>
            <a:ext cx="8469313" cy="4879975"/>
          </a:xfrm>
          <a:noFill/>
        </p:spPr>
      </p:pic>
    </p:spTree>
    <p:extLst>
      <p:ext uri="{BB962C8B-B14F-4D97-AF65-F5344CB8AC3E}">
        <p14:creationId xmlns:p14="http://schemas.microsoft.com/office/powerpoint/2010/main" val="1684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750451-7028-4B6E-A242-427C4C6E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8"/>
            <a:ext cx="7924800" cy="44196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</a:t>
            </a:r>
            <a:r>
              <a:rPr kumimoji="1" lang="en-US" altLang="zh-CN" dirty="0" err="1">
                <a:solidFill>
                  <a:srgbClr val="0000FF"/>
                </a:solidFill>
                <a:latin typeface="Arial" panose="020B0604020202020204" pitchFamily="34" charset="0"/>
              </a:rPr>
              <a:t>Denelcor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HEP</a:t>
            </a:r>
            <a:r>
              <a:rPr kumimoji="1" lang="en-US" altLang="zh-CN" dirty="0">
                <a:latin typeface="Arial" panose="020B0604020202020204" pitchFamily="34" charset="0"/>
              </a:rPr>
              <a:t> was a uniform shared memory multiprocessor that used fine-grain multithreading to tolerate memory latency, synchronization latency, and even functional unit latency.</a:t>
            </a:r>
            <a:r>
              <a:rPr kumimoji="1" lang="en-US" altLang="zh-CN" sz="1800" b="1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2F9EFB-165B-4602-BD1E-3571C4A7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Denelcor</a:t>
            </a:r>
            <a:r>
              <a:rPr lang="en-US" altLang="zh-CN" dirty="0"/>
              <a:t> HEP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C059C-FA05-4889-B9BF-FCF4A0AD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70" y="3068960"/>
            <a:ext cx="6874259" cy="1687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6966892"/>
      </p:ext>
    </p:extLst>
  </p:cSld>
  <p:clrMapOvr>
    <a:masterClrMapping/>
  </p:clrMapOvr>
</p:sld>
</file>

<file path=ppt/theme/theme1.xml><?xml version="1.0" encoding="utf-8"?>
<a:theme xmlns:a="http://schemas.openxmlformats.org/drawingml/2006/main" name="射线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射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v5_arch_8</Template>
  <TotalTime>1581</TotalTime>
  <Words>2226</Words>
  <Application>Microsoft Office PowerPoint</Application>
  <PresentationFormat>全屏显示(4:3)</PresentationFormat>
  <Paragraphs>365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黑体</vt:lpstr>
      <vt:lpstr>宋体</vt:lpstr>
      <vt:lpstr>宋体</vt:lpstr>
      <vt:lpstr>微软雅黑</vt:lpstr>
      <vt:lpstr>Arial</vt:lpstr>
      <vt:lpstr>Tahoma</vt:lpstr>
      <vt:lpstr>Times New Roman</vt:lpstr>
      <vt:lpstr>Wingdings</vt:lpstr>
      <vt:lpstr>射线</vt:lpstr>
      <vt:lpstr>Computer Architecture  ----A Quantitative Approach</vt:lpstr>
      <vt:lpstr>PowerPoint 演示文稿</vt:lpstr>
      <vt:lpstr>Multithreaded Software</vt:lpstr>
      <vt:lpstr>PowerPoint 演示文稿</vt:lpstr>
      <vt:lpstr>Multithreaded Architecture</vt:lpstr>
      <vt:lpstr>PowerPoint 演示文稿</vt:lpstr>
      <vt:lpstr>PowerPoint 演示文稿</vt:lpstr>
      <vt:lpstr>Thread scheduling policies</vt:lpstr>
      <vt:lpstr>Denelcor HEP</vt:lpstr>
      <vt:lpstr>Tera MTA</vt:lpstr>
      <vt:lpstr>MTA Architecture</vt:lpstr>
      <vt:lpstr>Coarse-Grain Multithreading</vt:lpstr>
      <vt:lpstr>IBM Power RS64-IV (2000)</vt:lpstr>
      <vt:lpstr>Multithreading design choices</vt:lpstr>
      <vt:lpstr>Super scalar Machine Efficiency</vt:lpstr>
      <vt:lpstr>Vertical Multithreading</vt:lpstr>
      <vt:lpstr>Chip Multiprocessing</vt:lpstr>
      <vt:lpstr>Ideal Superscalar Multithreading</vt:lpstr>
      <vt:lpstr>O-o-O Simultaneous Multithreading</vt:lpstr>
      <vt:lpstr>Basic Out-of-order Pipeline</vt:lpstr>
      <vt:lpstr>SMT Pipeline</vt:lpstr>
      <vt:lpstr>Design Challenges in SMT</vt:lpstr>
      <vt:lpstr>Design Challenges in SMT</vt:lpstr>
      <vt:lpstr>Power 5 with SMT support vs Power 4</vt:lpstr>
      <vt:lpstr>Pentium-4 Hyperthreading</vt:lpstr>
      <vt:lpstr>HT Technology Architecture</vt:lpstr>
      <vt:lpstr>Front End</vt:lpstr>
      <vt:lpstr>Trace Cache (TC) Hit - Front End</vt:lpstr>
      <vt:lpstr>Trace Cache Miss - Front End</vt:lpstr>
      <vt:lpstr>HT Technology Architecture</vt:lpstr>
      <vt:lpstr>Detailed Pipeline</vt:lpstr>
      <vt:lpstr>Allocator - Back End</vt:lpstr>
      <vt:lpstr>Register Rename - Back End</vt:lpstr>
      <vt:lpstr>Instruction Scheduling - Back End</vt:lpstr>
      <vt:lpstr>Execution units - Back End</vt:lpstr>
      <vt:lpstr>Retirement - Back End</vt:lpstr>
      <vt:lpstr>HT Technology Architecture</vt:lpstr>
      <vt:lpstr>DTLB - Memory Subsystem</vt:lpstr>
      <vt:lpstr>Memory Subsystem L1/2/3 Cache</vt:lpstr>
      <vt:lpstr>Bus</vt:lpstr>
      <vt:lpstr>Speculative, Out-of-Order Superscalar Processor</vt:lpstr>
      <vt:lpstr>Granularity of Multithreading</vt:lpstr>
      <vt:lpstr> Sun T1 Multiprocessor</vt:lpstr>
      <vt:lpstr>Single Thread Design</vt:lpstr>
      <vt:lpstr>Single Thread design multiple issue</vt:lpstr>
      <vt:lpstr>Hardware Multi Threading</vt:lpstr>
      <vt:lpstr>Chip Multithreading</vt:lpstr>
      <vt:lpstr>Why CMT works ?</vt:lpstr>
      <vt:lpstr>T1 Architecture</vt:lpstr>
      <vt:lpstr>PowerPoint 演示文稿</vt:lpstr>
      <vt:lpstr>Compare with SMP</vt:lpstr>
      <vt:lpstr>Core structure</vt:lpstr>
      <vt:lpstr>T1 processor core pipeline</vt:lpstr>
      <vt:lpstr>Thread Selection Policy</vt:lpstr>
      <vt:lpstr>Instruction Fetch/Switch/Decode Unit (IFU)</vt:lpstr>
      <vt:lpstr>Windowed Int Register file</vt:lpstr>
      <vt:lpstr>Execution Units</vt:lpstr>
      <vt:lpstr>Load Store Unit (LSU)</vt:lpstr>
      <vt:lpstr>LSU (continued)</vt:lpstr>
      <vt:lpstr>Other Functions</vt:lpstr>
      <vt:lpstr>Cross Bar</vt:lpstr>
      <vt:lpstr>L2 Cache</vt:lpstr>
      <vt:lpstr>L2 Cache - Directory</vt:lpstr>
      <vt:lpstr>L2 Cache Single Bank</vt:lpstr>
      <vt:lpstr>Coherence/consistency</vt:lpstr>
      <vt:lpstr>On chip Mem controller</vt:lpstr>
      <vt:lpstr>T1 Performance</vt:lpstr>
      <vt:lpstr>Conclusion</vt:lpstr>
      <vt:lpstr>PowerPoint 演示文稿</vt:lpstr>
    </vt:vector>
  </TitlesOfParts>
  <Company>CADCG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for pipelining</dc:title>
  <dc:creator>wzchen</dc:creator>
  <cp:lastModifiedBy>宋天泽</cp:lastModifiedBy>
  <cp:revision>336</cp:revision>
  <dcterms:created xsi:type="dcterms:W3CDTF">2003-04-16T06:14:29Z</dcterms:created>
  <dcterms:modified xsi:type="dcterms:W3CDTF">2021-10-30T09:07:52Z</dcterms:modified>
</cp:coreProperties>
</file>